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7"/>
  </p:notesMasterIdLst>
  <p:sldIdLst>
    <p:sldId id="260" r:id="rId2"/>
    <p:sldId id="266" r:id="rId3"/>
    <p:sldId id="275" r:id="rId4"/>
    <p:sldId id="274" r:id="rId5"/>
    <p:sldId id="276" r:id="rId6"/>
  </p:sldIdLst>
  <p:sldSz cx="9144000" cy="5143500" type="screen16x9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7C"/>
    <a:srgbClr val="29B8CC"/>
    <a:srgbClr val="98C21D"/>
    <a:srgbClr val="2D934F"/>
    <a:srgbClr val="6E368C"/>
    <a:srgbClr val="D7007F"/>
    <a:srgbClr val="00A6E2"/>
    <a:srgbClr val="65B2E4"/>
    <a:srgbClr val="5B9BD5"/>
    <a:srgbClr val="0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89031" autoAdjust="0"/>
  </p:normalViewPr>
  <p:slideViewPr>
    <p:cSldViewPr snapToGrid="0" snapToObjects="1">
      <p:cViewPr varScale="1">
        <p:scale>
          <a:sx n="72" d="100"/>
          <a:sy n="72" d="100"/>
        </p:scale>
        <p:origin x="60" y="9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D8DC4-73F6-40AD-9FEB-24F680BBB2FC}" type="datetimeFigureOut">
              <a:rPr lang="sv-SE" smtClean="0"/>
              <a:t>2021-08-20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F054B-763F-4D21-ADAD-01DBBDE23C3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20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286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DC0281-36F2-4BBE-9127-50DE6FF3BC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D33E797-B0AB-4DC4-A0AF-ACFA45890E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</p:spTree>
    <p:extLst>
      <p:ext uri="{BB962C8B-B14F-4D97-AF65-F5344CB8AC3E}">
        <p14:creationId xmlns:p14="http://schemas.microsoft.com/office/powerpoint/2010/main" val="8897453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En kolumn text och en 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9"/>
            <a:ext cx="4206586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rubrik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4206586" cy="2692857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defRPr sz="2000" b="0" i="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90538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63588" indent="-217488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982663" indent="-177800">
              <a:lnSpc>
                <a:spcPct val="110000"/>
              </a:lnSpc>
              <a:spcBef>
                <a:spcPts val="600"/>
              </a:spcBef>
              <a:tabLst/>
              <a:defRPr sz="1600" b="0" i="0" baseline="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00150" indent="-176213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lvl="1"/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2"/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3"/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4"/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1" name="Platshållare för bild 8"/>
          <p:cNvSpPr>
            <a:spLocks noGrp="1"/>
          </p:cNvSpPr>
          <p:nvPr>
            <p:ph type="pic" sz="quarter" idx="13" hasCustomPrompt="1"/>
          </p:nvPr>
        </p:nvSpPr>
        <p:spPr>
          <a:xfrm>
            <a:off x="5364202" y="740649"/>
            <a:ext cx="2808248" cy="320337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80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sv-SE" dirty="0"/>
              <a:t>Klicka på ikonen för att lägga till en bild.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0CFD9D-EB04-4799-B7FA-CDA5A1CE6EA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7045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7"/>
            <a:ext cx="5972948" cy="516630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4838C-E168-47AE-B384-169197DEC0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5972948" cy="2692857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B7024-473A-4822-9E62-171AC10ADCBF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985738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im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1261EDD-65D2-4EE4-888A-32301FDAC73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2937521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yrkhu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ADC977C-80CD-4D20-92B3-2771A6BADC1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Stensham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002A2A0-A7C4-48EE-833C-07044EDDDF7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allab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462ECC3-8A54-4FB1-B69D-6ED57A8E1EB7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rokå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CB88A6D-CAA9-4075-B5D4-AE4B9A11368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vå innehållskolum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C988B-1084-4D43-B854-785DADC6AA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2678"/>
            <a:ext cx="3414182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1F4F6AE-E656-4606-A7ED-B8738C7C935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604425" y="1252678"/>
            <a:ext cx="3546390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5" name="Title 17">
            <a:extLst>
              <a:ext uri="{FF2B5EF4-FFF2-40B4-BE49-F238E27FC236}">
                <a16:creationId xmlns:a16="http://schemas.microsoft.com/office/drawing/2014/main" id="{ACB0A2A9-7860-43A7-A983-DCC3FEC3C1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2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AB0F34-A439-4391-805B-578CC2F9F9E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32783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Jämföre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F87D079-CA06-42AC-A657-9F6CD546ED4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71551" y="1252678"/>
            <a:ext cx="3452966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1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C720DA5-7F30-4D06-841E-EAC9CFC0846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71549" y="1750616"/>
            <a:ext cx="3452967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78C9D70-9D73-4F66-B959-D47E03A644B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684876" y="1252678"/>
            <a:ext cx="3452968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2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CC39147-D25E-418A-B116-113C1B3C7F2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84876" y="1750616"/>
            <a:ext cx="3452968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0" name="Title 17">
            <a:extLst>
              <a:ext uri="{FF2B5EF4-FFF2-40B4-BE49-F238E27FC236}">
                <a16:creationId xmlns:a16="http://schemas.microsoft.com/office/drawing/2014/main" id="{4669E440-681D-4096-BEC4-732791E6D8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2834628-F2D8-4A21-B0EB-A8D6D9722D6C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563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passad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72EF0E0-1DA1-403B-A95C-01BD76426A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870348"/>
            <a:ext cx="5972947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45FA675-0AA6-482C-89AA-E4E8C5B7D8A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171462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om 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71846C22-44CE-4870-8D6B-C7620DFD1F0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50502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Innehåll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C3F536-D64B-4BFC-BEF4-CC79B31C2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1BD9082-4DAF-49BC-8F62-7BCCBC7E28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9194" y="742157"/>
            <a:ext cx="4393256" cy="334346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D85BB55-8A0C-425A-A85F-B2238AEAFC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8" cy="267075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 err="1"/>
              <a:t>Underrubrik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9C8B79F-F032-42C4-B31B-257CCFC3E54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0520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Bild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247967D8-9AB6-4493-8198-D2E80F8DCBB1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3779195" y="742157"/>
            <a:ext cx="4393256" cy="332400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ikonen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bild</a:t>
            </a:r>
            <a:r>
              <a:rPr lang="en-US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B7C0BE-15F7-4668-80A5-AC02F82441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234FBC2-B46A-45E2-B9F8-38286BA4B10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9" cy="265130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Underrubrik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85068F-3ECE-4D88-948B-15ED065E801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818519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Horisontell rubrik och vertik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65F73D1-05DE-46F7-9E43-08A30F532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7566" y="273845"/>
            <a:ext cx="6315847" cy="479191"/>
          </a:xfrm>
          <a:prstGeom prst="rect">
            <a:avLst/>
          </a:prstGeom>
        </p:spPr>
        <p:txBody>
          <a:bodyPr/>
          <a:lstStyle>
            <a:lvl1pPr algn="r">
              <a:defRPr sz="2400" b="1" i="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623428C2-E86A-44FC-8AC9-39E11B0DBE08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992220" y="851836"/>
            <a:ext cx="7485301" cy="3780887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77142806-D316-46CF-93B5-E15276F32A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3A7F32A-8998-4710-9E3B-6DFF4FBEF473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0908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Vertikal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2E1BDBFF-15E9-470E-A7EB-4148D3963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A4405302-71D0-4965-8C9B-4F1B8814322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E2FB44C8-4919-419E-8A8B-AEB62F98E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52034" y="418699"/>
            <a:ext cx="726905" cy="4214024"/>
          </a:xfrm>
          <a:prstGeom prst="rect">
            <a:avLst/>
          </a:prstGeom>
        </p:spPr>
        <p:txBody>
          <a:bodyPr vert="eaVert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CA5F55C2-EB4E-45B2-B637-12E61F6C4A42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1180288" y="418699"/>
            <a:ext cx="6289067" cy="4214024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4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passad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455A96A-FC56-4B7F-AD44-28845D2903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E6C8C534-9EC3-40D3-B393-A4CC2AB3D8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sp>
        <p:nvSpPr>
          <p:cNvPr id="5" name="Platshållare för bild 5">
            <a:extLst>
              <a:ext uri="{FF2B5EF4-FFF2-40B4-BE49-F238E27FC236}">
                <a16:creationId xmlns:a16="http://schemas.microsoft.com/office/drawing/2014/main" id="{9CFE1070-3FED-43DC-AB2A-8FC2B8DB74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sv-SE" dirty="0"/>
              <a:t>Klicka på Infoga… Bilder i verktygsfälten ovan för att lägga en bakgrundsbild</a:t>
            </a:r>
          </a:p>
        </p:txBody>
      </p:sp>
    </p:spTree>
    <p:extLst>
      <p:ext uri="{BB962C8B-B14F-4D97-AF65-F5344CB8AC3E}">
        <p14:creationId xmlns:p14="http://schemas.microsoft.com/office/powerpoint/2010/main" val="163512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29D5648A-A1A7-457F-8D60-90B3F7A0A22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5" y="4699291"/>
            <a:ext cx="1018050" cy="20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17" r:id="rId2"/>
    <p:sldLayoutId id="2147483705" r:id="rId3"/>
    <p:sldLayoutId id="2147483702" r:id="rId4"/>
    <p:sldLayoutId id="2147483706" r:id="rId5"/>
    <p:sldLayoutId id="2147483713" r:id="rId6"/>
    <p:sldLayoutId id="2147483714" r:id="rId7"/>
    <p:sldLayoutId id="2147483715" r:id="rId8"/>
    <p:sldLayoutId id="2147483716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726096" y="1621049"/>
            <a:ext cx="7315200" cy="501594"/>
          </a:xfrm>
        </p:spPr>
        <p:txBody>
          <a:bodyPr>
            <a:normAutofit fontScale="90000"/>
          </a:bodyPr>
          <a:lstStyle/>
          <a:p>
            <a:r>
              <a:rPr lang="sv-SE" dirty="0"/>
              <a:t>Förbättringssnurran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480394" y="4398249"/>
            <a:ext cx="5483083" cy="209725"/>
          </a:xfrm>
        </p:spPr>
        <p:txBody>
          <a:bodyPr/>
          <a:lstStyle/>
          <a:p>
            <a:r>
              <a:rPr lang="sv-SE" dirty="0"/>
              <a:t>Ett verktyg i Region Blekinges förbättringsmetodik  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2090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E79F010-C1FD-4734-A98B-8FFCEC22D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740647"/>
            <a:ext cx="7185164" cy="516630"/>
          </a:xfrm>
        </p:spPr>
        <p:txBody>
          <a:bodyPr/>
          <a:lstStyle/>
          <a:p>
            <a:r>
              <a:rPr lang="sv-SE" dirty="0"/>
              <a:t>Förbättringsarbete bygger på förbättringssnurran</a:t>
            </a:r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8ADFD344-5C0D-4FE5-B1D9-6E627BC73268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D0F7DF95-CE61-4E12-8DBB-0928E6D70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286" y="2237552"/>
            <a:ext cx="7169428" cy="2165301"/>
          </a:xfrm>
          <a:prstGeom prst="rect">
            <a:avLst/>
          </a:prstGeom>
        </p:spPr>
      </p:pic>
      <p:sp>
        <p:nvSpPr>
          <p:cNvPr id="6" name="textruta 5">
            <a:extLst>
              <a:ext uri="{FF2B5EF4-FFF2-40B4-BE49-F238E27FC236}">
                <a16:creationId xmlns:a16="http://schemas.microsoft.com/office/drawing/2014/main" id="{75E22264-5BC8-4D2B-B41A-36B3679FCC11}"/>
              </a:ext>
            </a:extLst>
          </p:cNvPr>
          <p:cNvSpPr txBox="1"/>
          <p:nvPr/>
        </p:nvSpPr>
        <p:spPr>
          <a:xfrm>
            <a:off x="971550" y="1257277"/>
            <a:ext cx="692674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b="0" i="0" dirty="0">
                <a:effectLst/>
                <a:latin typeface="+mn-lt"/>
              </a:rPr>
              <a:t>Grunden till förbättringsarbetet är Förbättringssnurran Planera Genomföra Följa upp och Förbättra, ibland även kallad PGSA, Planera, genomföra, studera, agera.</a:t>
            </a:r>
            <a:endParaRPr lang="sv-SE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17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ACD399E-1752-4A2C-B9CF-B1843F163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7D816265-9BB5-4E06-A12A-05280C40E0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Förbättringssnurran kan användas i sig själv för som grund för förbättringsarbete, men den ligger även till grund för Region Blekinges mall för förbättringsarbete A3. </a:t>
            </a:r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151542F4-8A69-42AB-89F3-98C304AEE099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00897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8469AE5A-B8E9-4886-8F23-26595CAC4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740647"/>
            <a:ext cx="5972948" cy="516630"/>
          </a:xfrm>
        </p:spPr>
        <p:txBody>
          <a:bodyPr/>
          <a:lstStyle/>
          <a:p>
            <a:endParaRPr lang="en-US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8B79CA83-8DB2-44CD-AF02-B1D1D4D321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20724" y="998962"/>
            <a:ext cx="6835448" cy="3315190"/>
          </a:xfrm>
          <a:prstGeom prst="rect">
            <a:avLst/>
          </a:prstGeom>
          <a:noFill/>
        </p:spPr>
      </p:pic>
      <p:sp>
        <p:nvSpPr>
          <p:cNvPr id="12" name="Subtitle 3">
            <a:extLst>
              <a:ext uri="{FF2B5EF4-FFF2-40B4-BE49-F238E27FC236}">
                <a16:creationId xmlns:a16="http://schemas.microsoft.com/office/drawing/2014/main" id="{2640C0BE-DCA4-4365-A13C-EA92576ECB74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205815" y="4734969"/>
            <a:ext cx="3573379" cy="2097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992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0B0736A-F173-41DF-B4EA-B849973A1C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51D848B-2671-4D15-B79A-8676A91A8C81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44969718"/>
      </p:ext>
    </p:extLst>
  </p:cSld>
  <p:clrMapOvr>
    <a:masterClrMapping/>
  </p:clrMapOvr>
</p:sld>
</file>

<file path=ppt/theme/theme1.xml><?xml version="1.0" encoding="utf-8"?>
<a:theme xmlns:a="http://schemas.openxmlformats.org/drawingml/2006/main" name="16_9_Presentation">
  <a:themeElements>
    <a:clrScheme name="Region Blekinge">
      <a:dk1>
        <a:sysClr val="windowText" lastClr="000000"/>
      </a:dk1>
      <a:lt1>
        <a:sysClr val="window" lastClr="FFFFFF"/>
      </a:lt1>
      <a:dk2>
        <a:srgbClr val="003D7C"/>
      </a:dk2>
      <a:lt2>
        <a:srgbClr val="FFFFFF"/>
      </a:lt2>
      <a:accent1>
        <a:srgbClr val="00A6E2"/>
      </a:accent1>
      <a:accent2>
        <a:srgbClr val="003D7C"/>
      </a:accent2>
      <a:accent3>
        <a:srgbClr val="98C21D"/>
      </a:accent3>
      <a:accent4>
        <a:srgbClr val="2D934F"/>
      </a:accent4>
      <a:accent5>
        <a:srgbClr val="D7007F"/>
      </a:accent5>
      <a:accent6>
        <a:srgbClr val="F18700"/>
      </a:accent6>
      <a:hlink>
        <a:srgbClr val="6E368C"/>
      </a:hlink>
      <a:folHlink>
        <a:srgbClr val="E31836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3A6B94AB-9AC6-493E-B36B-B750673A9344}" vid="{6AD9B554-5742-433C-BC9E-516D400D925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9</TotalTime>
  <Words>62</Words>
  <Application>Microsoft Office PowerPoint</Application>
  <PresentationFormat>Bildspel på skärmen (16:9)</PresentationFormat>
  <Paragraphs>5</Paragraphs>
  <Slides>5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5</vt:i4>
      </vt:variant>
    </vt:vector>
  </HeadingPairs>
  <TitlesOfParts>
    <vt:vector size="9" baseType="lpstr">
      <vt:lpstr>Arial</vt:lpstr>
      <vt:lpstr>Calibri</vt:lpstr>
      <vt:lpstr>Corbel</vt:lpstr>
      <vt:lpstr>16_9_Presentation</vt:lpstr>
      <vt:lpstr>Förbättringssnurran</vt:lpstr>
      <vt:lpstr>Förbättringsarbete bygger på förbättringssnurran</vt:lpstr>
      <vt:lpstr>PowerPoint-presentation</vt:lpstr>
      <vt:lpstr>PowerPoint-presentation</vt:lpstr>
      <vt:lpstr>PowerPoint-presentation</vt:lpstr>
    </vt:vector>
  </TitlesOfParts>
  <Company>Landstinget Blekinge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Förbättringssnurran</dc:title>
  <dc:creator>Apelman, Inga-Lisa</dc:creator>
  <cp:lastModifiedBy>Apelman, Inga-Lisa</cp:lastModifiedBy>
  <cp:revision>2</cp:revision>
  <dcterms:created xsi:type="dcterms:W3CDTF">2021-08-20T12:38:41Z</dcterms:created>
  <dcterms:modified xsi:type="dcterms:W3CDTF">2021-08-20T12:48:25Z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råk">
    <vt:lpwstr>Svenska (Sverige)</vt:lpwstr>
  </property>
  <property fmtid="{D5CDD505-2E9C-101B-9397-08002B2CF9AE}" pid="3" name="MSIP_Label_fbac6341-7359-42b1-877b-46cac6ea067b_Enabled">
    <vt:lpwstr>True</vt:lpwstr>
  </property>
  <property fmtid="{D5CDD505-2E9C-101B-9397-08002B2CF9AE}" pid="4" name="MSIP_Label_fbac6341-7359-42b1-877b-46cac6ea067b_SiteId">
    <vt:lpwstr>b864d79d-1d58-48a3-b396-10684dbf5445</vt:lpwstr>
  </property>
  <property fmtid="{D5CDD505-2E9C-101B-9397-08002B2CF9AE}" pid="5" name="MSIP_Label_fbac6341-7359-42b1-877b-46cac6ea067b_Owner">
    <vt:lpwstr>inga-lisa.apelman@regionblekinge.se</vt:lpwstr>
  </property>
  <property fmtid="{D5CDD505-2E9C-101B-9397-08002B2CF9AE}" pid="6" name="MSIP_Label_fbac6341-7359-42b1-877b-46cac6ea067b_SetDate">
    <vt:lpwstr>2021-08-20T12:48:25.4093199Z</vt:lpwstr>
  </property>
  <property fmtid="{D5CDD505-2E9C-101B-9397-08002B2CF9AE}" pid="7" name="MSIP_Label_fbac6341-7359-42b1-877b-46cac6ea067b_Name">
    <vt:lpwstr>Intern</vt:lpwstr>
  </property>
  <property fmtid="{D5CDD505-2E9C-101B-9397-08002B2CF9AE}" pid="8" name="MSIP_Label_fbac6341-7359-42b1-877b-46cac6ea067b_Application">
    <vt:lpwstr>Microsoft Azure Information Protection</vt:lpwstr>
  </property>
  <property fmtid="{D5CDD505-2E9C-101B-9397-08002B2CF9AE}" pid="9" name="MSIP_Label_fbac6341-7359-42b1-877b-46cac6ea067b_ActionId">
    <vt:lpwstr>f5d45e45-444b-418d-887f-b2c09492ec36</vt:lpwstr>
  </property>
  <property fmtid="{D5CDD505-2E9C-101B-9397-08002B2CF9AE}" pid="10" name="MSIP_Label_fbac6341-7359-42b1-877b-46cac6ea067b_Extended_MSFT_Method">
    <vt:lpwstr>Automatic</vt:lpwstr>
  </property>
  <property fmtid="{D5CDD505-2E9C-101B-9397-08002B2CF9AE}" pid="11" name="Sensitivity">
    <vt:lpwstr>Intern</vt:lpwstr>
  </property>
</Properties>
</file>