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1"/>
  </p:sldMasterIdLst>
  <p:notesMasterIdLst>
    <p:notesMasterId r:id="rId16"/>
  </p:notesMasterIdLst>
  <p:sldIdLst>
    <p:sldId id="260" r:id="rId2"/>
    <p:sldId id="264" r:id="rId3"/>
    <p:sldId id="267" r:id="rId4"/>
    <p:sldId id="269" r:id="rId5"/>
    <p:sldId id="268" r:id="rId6"/>
    <p:sldId id="270" r:id="rId7"/>
    <p:sldId id="271" r:id="rId8"/>
    <p:sldId id="273" r:id="rId9"/>
    <p:sldId id="272" r:id="rId10"/>
    <p:sldId id="274" r:id="rId11"/>
    <p:sldId id="275" r:id="rId12"/>
    <p:sldId id="266" r:id="rId13"/>
    <p:sldId id="263" r:id="rId14"/>
    <p:sldId id="265" r:id="rId15"/>
  </p:sldIdLst>
  <p:sldSz cx="9144000" cy="5143500" type="screen16x9"/>
  <p:notesSz cx="6858000" cy="9144000"/>
  <p:defaultTextStyle>
    <a:defPPr>
      <a:defRPr lang="sv-S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D7C"/>
    <a:srgbClr val="29B8CC"/>
    <a:srgbClr val="98C21D"/>
    <a:srgbClr val="2D934F"/>
    <a:srgbClr val="6E368C"/>
    <a:srgbClr val="D7007F"/>
    <a:srgbClr val="00A6E2"/>
    <a:srgbClr val="65B2E4"/>
    <a:srgbClr val="5B9BD5"/>
    <a:srgbClr val="0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097637-00A4-45EF-A2B2-E52786987CE7}" v="13" dt="2021-03-03T08:28:51.0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8" autoAdjust="0"/>
    <p:restoredTop sz="89031" autoAdjust="0"/>
  </p:normalViewPr>
  <p:slideViewPr>
    <p:cSldViewPr snapToGrid="0" snapToObjects="1">
      <p:cViewPr varScale="1">
        <p:scale>
          <a:sx n="129" d="100"/>
          <a:sy n="129" d="100"/>
        </p:scale>
        <p:origin x="798" y="11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pelman, Inga-Lisa" userId="a48ee354-1745-40a3-86c2-de2c96a1f741" providerId="ADAL" clId="{77097637-00A4-45EF-A2B2-E52786987CE7}"/>
    <pc:docChg chg="undo custSel addSld delSld modSld">
      <pc:chgData name="Apelman, Inga-Lisa" userId="a48ee354-1745-40a3-86c2-de2c96a1f741" providerId="ADAL" clId="{77097637-00A4-45EF-A2B2-E52786987CE7}" dt="2021-03-03T08:31:38.846" v="1623" actId="20577"/>
      <pc:docMkLst>
        <pc:docMk/>
      </pc:docMkLst>
      <pc:sldChg chg="addSp modSp mod">
        <pc:chgData name="Apelman, Inga-Lisa" userId="a48ee354-1745-40a3-86c2-de2c96a1f741" providerId="ADAL" clId="{77097637-00A4-45EF-A2B2-E52786987CE7}" dt="2021-03-03T08:29:11.175" v="1482" actId="1076"/>
        <pc:sldMkLst>
          <pc:docMk/>
          <pc:sldMk cId="2988348688" sldId="264"/>
        </pc:sldMkLst>
        <pc:spChg chg="mod">
          <ac:chgData name="Apelman, Inga-Lisa" userId="a48ee354-1745-40a3-86c2-de2c96a1f741" providerId="ADAL" clId="{77097637-00A4-45EF-A2B2-E52786987CE7}" dt="2021-03-03T08:28:40.787" v="1425" actId="20577"/>
          <ac:spMkLst>
            <pc:docMk/>
            <pc:sldMk cId="2988348688" sldId="264"/>
            <ac:spMk id="9" creationId="{577BBDAF-97AB-4489-9C71-FAE166E50F15}"/>
          </ac:spMkLst>
        </pc:spChg>
        <pc:spChg chg="add mod">
          <ac:chgData name="Apelman, Inga-Lisa" userId="a48ee354-1745-40a3-86c2-de2c96a1f741" providerId="ADAL" clId="{77097637-00A4-45EF-A2B2-E52786987CE7}" dt="2021-03-03T08:29:11.175" v="1482" actId="1076"/>
          <ac:spMkLst>
            <pc:docMk/>
            <pc:sldMk cId="2988348688" sldId="264"/>
            <ac:spMk id="10" creationId="{B4DA2B02-5791-45AE-A56A-1AEAC4B89225}"/>
          </ac:spMkLst>
        </pc:spChg>
      </pc:sldChg>
      <pc:sldChg chg="addSp modSp mod">
        <pc:chgData name="Apelman, Inga-Lisa" userId="a48ee354-1745-40a3-86c2-de2c96a1f741" providerId="ADAL" clId="{77097637-00A4-45EF-A2B2-E52786987CE7}" dt="2021-03-03T08:11:30.073" v="222" actId="20577"/>
        <pc:sldMkLst>
          <pc:docMk/>
          <pc:sldMk cId="1220334288" sldId="267"/>
        </pc:sldMkLst>
        <pc:spChg chg="mod">
          <ac:chgData name="Apelman, Inga-Lisa" userId="a48ee354-1745-40a3-86c2-de2c96a1f741" providerId="ADAL" clId="{77097637-00A4-45EF-A2B2-E52786987CE7}" dt="2021-03-03T08:11:30.073" v="222" actId="20577"/>
          <ac:spMkLst>
            <pc:docMk/>
            <pc:sldMk cId="1220334288" sldId="267"/>
            <ac:spMk id="3" creationId="{68FD49A3-2333-4DD4-88B2-E86B528DA91E}"/>
          </ac:spMkLst>
        </pc:spChg>
        <pc:picChg chg="add mod">
          <ac:chgData name="Apelman, Inga-Lisa" userId="a48ee354-1745-40a3-86c2-de2c96a1f741" providerId="ADAL" clId="{77097637-00A4-45EF-A2B2-E52786987CE7}" dt="2021-03-03T08:08:20.559" v="6" actId="1076"/>
          <ac:picMkLst>
            <pc:docMk/>
            <pc:sldMk cId="1220334288" sldId="267"/>
            <ac:picMk id="6" creationId="{9F23551C-C506-4B62-AC82-17FC4865E64C}"/>
          </ac:picMkLst>
        </pc:picChg>
        <pc:picChg chg="add mod">
          <ac:chgData name="Apelman, Inga-Lisa" userId="a48ee354-1745-40a3-86c2-de2c96a1f741" providerId="ADAL" clId="{77097637-00A4-45EF-A2B2-E52786987CE7}" dt="2021-03-03T08:08:52.104" v="10" actId="1076"/>
          <ac:picMkLst>
            <pc:docMk/>
            <pc:sldMk cId="1220334288" sldId="267"/>
            <ac:picMk id="8" creationId="{D3846DFD-9E63-43AB-A750-3B80A05DE935}"/>
          </ac:picMkLst>
        </pc:picChg>
      </pc:sldChg>
      <pc:sldChg chg="new del">
        <pc:chgData name="Apelman, Inga-Lisa" userId="a48ee354-1745-40a3-86c2-de2c96a1f741" providerId="ADAL" clId="{77097637-00A4-45EF-A2B2-E52786987CE7}" dt="2021-03-03T08:09:01.443" v="12" actId="680"/>
        <pc:sldMkLst>
          <pc:docMk/>
          <pc:sldMk cId="3801690525" sldId="268"/>
        </pc:sldMkLst>
      </pc:sldChg>
      <pc:sldChg chg="modSp new mod">
        <pc:chgData name="Apelman, Inga-Lisa" userId="a48ee354-1745-40a3-86c2-de2c96a1f741" providerId="ADAL" clId="{77097637-00A4-45EF-A2B2-E52786987CE7}" dt="2021-03-03T08:12:11.687" v="262" actId="20577"/>
        <pc:sldMkLst>
          <pc:docMk/>
          <pc:sldMk cId="4258124731" sldId="268"/>
        </pc:sldMkLst>
        <pc:spChg chg="mod">
          <ac:chgData name="Apelman, Inga-Lisa" userId="a48ee354-1745-40a3-86c2-de2c96a1f741" providerId="ADAL" clId="{77097637-00A4-45EF-A2B2-E52786987CE7}" dt="2021-03-03T08:09:07.970" v="19" actId="20577"/>
          <ac:spMkLst>
            <pc:docMk/>
            <pc:sldMk cId="4258124731" sldId="268"/>
            <ac:spMk id="2" creationId="{E596674B-5B11-42CB-8AFE-3BB213E3C02A}"/>
          </ac:spMkLst>
        </pc:spChg>
        <pc:spChg chg="mod">
          <ac:chgData name="Apelman, Inga-Lisa" userId="a48ee354-1745-40a3-86c2-de2c96a1f741" providerId="ADAL" clId="{77097637-00A4-45EF-A2B2-E52786987CE7}" dt="2021-03-03T08:12:11.687" v="262" actId="20577"/>
          <ac:spMkLst>
            <pc:docMk/>
            <pc:sldMk cId="4258124731" sldId="268"/>
            <ac:spMk id="3" creationId="{AB4AC4CC-F9E9-4C0D-AB8E-F4EF66EBD8AE}"/>
          </ac:spMkLst>
        </pc:spChg>
      </pc:sldChg>
      <pc:sldChg chg="addSp modSp add mod">
        <pc:chgData name="Apelman, Inga-Lisa" userId="a48ee354-1745-40a3-86c2-de2c96a1f741" providerId="ADAL" clId="{77097637-00A4-45EF-A2B2-E52786987CE7}" dt="2021-03-03T08:18:20.261" v="612" actId="1076"/>
        <pc:sldMkLst>
          <pc:docMk/>
          <pc:sldMk cId="673802869" sldId="269"/>
        </pc:sldMkLst>
        <pc:spChg chg="add mod">
          <ac:chgData name="Apelman, Inga-Lisa" userId="a48ee354-1745-40a3-86c2-de2c96a1f741" providerId="ADAL" clId="{77097637-00A4-45EF-A2B2-E52786987CE7}" dt="2021-03-03T08:18:20.261" v="612" actId="1076"/>
          <ac:spMkLst>
            <pc:docMk/>
            <pc:sldMk cId="673802869" sldId="269"/>
            <ac:spMk id="2" creationId="{6874ECDB-B67D-4B9E-8008-234CA6E6C330}"/>
          </ac:spMkLst>
        </pc:spChg>
        <pc:spChg chg="mod">
          <ac:chgData name="Apelman, Inga-Lisa" userId="a48ee354-1745-40a3-86c2-de2c96a1f741" providerId="ADAL" clId="{77097637-00A4-45EF-A2B2-E52786987CE7}" dt="2021-03-03T08:18:06.333" v="611" actId="6549"/>
          <ac:spMkLst>
            <pc:docMk/>
            <pc:sldMk cId="673802869" sldId="269"/>
            <ac:spMk id="45" creationId="{852C96DA-682E-4960-B6EC-8F50C379BE8F}"/>
          </ac:spMkLst>
        </pc:spChg>
        <pc:cxnChg chg="mod">
          <ac:chgData name="Apelman, Inga-Lisa" userId="a48ee354-1745-40a3-86c2-de2c96a1f741" providerId="ADAL" clId="{77097637-00A4-45EF-A2B2-E52786987CE7}" dt="2021-03-03T08:18:06.333" v="611" actId="6549"/>
          <ac:cxnSpMkLst>
            <pc:docMk/>
            <pc:sldMk cId="673802869" sldId="269"/>
            <ac:cxnSpMk id="71" creationId="{1787DCE1-80DE-4CEF-8867-A19E9E23D892}"/>
          </ac:cxnSpMkLst>
        </pc:cxnChg>
        <pc:cxnChg chg="mod">
          <ac:chgData name="Apelman, Inga-Lisa" userId="a48ee354-1745-40a3-86c2-de2c96a1f741" providerId="ADAL" clId="{77097637-00A4-45EF-A2B2-E52786987CE7}" dt="2021-03-03T08:18:06.333" v="611" actId="6549"/>
          <ac:cxnSpMkLst>
            <pc:docMk/>
            <pc:sldMk cId="673802869" sldId="269"/>
            <ac:cxnSpMk id="78" creationId="{A41B133C-6949-4E58-83C9-802DF25F3615}"/>
          </ac:cxnSpMkLst>
        </pc:cxnChg>
      </pc:sldChg>
      <pc:sldChg chg="addSp modSp add mod">
        <pc:chgData name="Apelman, Inga-Lisa" userId="a48ee354-1745-40a3-86c2-de2c96a1f741" providerId="ADAL" clId="{77097637-00A4-45EF-A2B2-E52786987CE7}" dt="2021-03-03T08:29:30.632" v="1484" actId="20577"/>
        <pc:sldMkLst>
          <pc:docMk/>
          <pc:sldMk cId="2180888302" sldId="270"/>
        </pc:sldMkLst>
        <pc:spChg chg="mod">
          <ac:chgData name="Apelman, Inga-Lisa" userId="a48ee354-1745-40a3-86c2-de2c96a1f741" providerId="ADAL" clId="{77097637-00A4-45EF-A2B2-E52786987CE7}" dt="2021-03-03T08:18:58.677" v="643" actId="20577"/>
          <ac:spMkLst>
            <pc:docMk/>
            <pc:sldMk cId="2180888302" sldId="270"/>
            <ac:spMk id="5" creationId="{05B8D349-13BF-49F7-8C79-98B0C18E2C54}"/>
          </ac:spMkLst>
        </pc:spChg>
        <pc:spChg chg="mod">
          <ac:chgData name="Apelman, Inga-Lisa" userId="a48ee354-1745-40a3-86c2-de2c96a1f741" providerId="ADAL" clId="{77097637-00A4-45EF-A2B2-E52786987CE7}" dt="2021-03-03T08:19:07.762" v="657" actId="20577"/>
          <ac:spMkLst>
            <pc:docMk/>
            <pc:sldMk cId="2180888302" sldId="270"/>
            <ac:spMk id="11" creationId="{209A6E97-62A1-4748-A554-A366866E46A1}"/>
          </ac:spMkLst>
        </pc:spChg>
        <pc:spChg chg="mod">
          <ac:chgData name="Apelman, Inga-Lisa" userId="a48ee354-1745-40a3-86c2-de2c96a1f741" providerId="ADAL" clId="{77097637-00A4-45EF-A2B2-E52786987CE7}" dt="2021-03-03T08:20:44.583" v="724" actId="114"/>
          <ac:spMkLst>
            <pc:docMk/>
            <pc:sldMk cId="2180888302" sldId="270"/>
            <ac:spMk id="12" creationId="{509F209B-7AB2-4797-8079-BD80F40B3305}"/>
          </ac:spMkLst>
        </pc:spChg>
        <pc:spChg chg="mod">
          <ac:chgData name="Apelman, Inga-Lisa" userId="a48ee354-1745-40a3-86c2-de2c96a1f741" providerId="ADAL" clId="{77097637-00A4-45EF-A2B2-E52786987CE7}" dt="2021-03-03T08:29:30.632" v="1484" actId="20577"/>
          <ac:spMkLst>
            <pc:docMk/>
            <pc:sldMk cId="2180888302" sldId="270"/>
            <ac:spMk id="15" creationId="{26D66959-9198-4699-A4CF-18EEAD5361E9}"/>
          </ac:spMkLst>
        </pc:spChg>
        <pc:spChg chg="add mod">
          <ac:chgData name="Apelman, Inga-Lisa" userId="a48ee354-1745-40a3-86c2-de2c96a1f741" providerId="ADAL" clId="{77097637-00A4-45EF-A2B2-E52786987CE7}" dt="2021-03-03T08:13:47.970" v="277" actId="14100"/>
          <ac:spMkLst>
            <pc:docMk/>
            <pc:sldMk cId="2180888302" sldId="270"/>
            <ac:spMk id="44" creationId="{5EFEAB7E-4A05-48A3-AD9F-D8658BFF4189}"/>
          </ac:spMkLst>
        </pc:spChg>
        <pc:spChg chg="mod">
          <ac:chgData name="Apelman, Inga-Lisa" userId="a48ee354-1745-40a3-86c2-de2c96a1f741" providerId="ADAL" clId="{77097637-00A4-45EF-A2B2-E52786987CE7}" dt="2021-03-03T08:19:34.815" v="681"/>
          <ac:spMkLst>
            <pc:docMk/>
            <pc:sldMk cId="2180888302" sldId="270"/>
            <ac:spMk id="45" creationId="{852C96DA-682E-4960-B6EC-8F50C379BE8F}"/>
          </ac:spMkLst>
        </pc:spChg>
        <pc:cxnChg chg="mod">
          <ac:chgData name="Apelman, Inga-Lisa" userId="a48ee354-1745-40a3-86c2-de2c96a1f741" providerId="ADAL" clId="{77097637-00A4-45EF-A2B2-E52786987CE7}" dt="2021-03-03T08:20:14.218" v="684" actId="20577"/>
          <ac:cxnSpMkLst>
            <pc:docMk/>
            <pc:sldMk cId="2180888302" sldId="270"/>
            <ac:cxnSpMk id="40" creationId="{B9BFDEF6-248B-452E-8A67-2C4D88AEAB1D}"/>
          </ac:cxnSpMkLst>
        </pc:cxnChg>
        <pc:cxnChg chg="mod">
          <ac:chgData name="Apelman, Inga-Lisa" userId="a48ee354-1745-40a3-86c2-de2c96a1f741" providerId="ADAL" clId="{77097637-00A4-45EF-A2B2-E52786987CE7}" dt="2021-03-03T08:20:14.218" v="684" actId="20577"/>
          <ac:cxnSpMkLst>
            <pc:docMk/>
            <pc:sldMk cId="2180888302" sldId="270"/>
            <ac:cxnSpMk id="42" creationId="{9711B77E-2043-4DB8-AB28-99387706AE10}"/>
          </ac:cxnSpMkLst>
        </pc:cxnChg>
        <pc:cxnChg chg="mod">
          <ac:chgData name="Apelman, Inga-Lisa" userId="a48ee354-1745-40a3-86c2-de2c96a1f741" providerId="ADAL" clId="{77097637-00A4-45EF-A2B2-E52786987CE7}" dt="2021-03-03T08:20:14.218" v="684" actId="20577"/>
          <ac:cxnSpMkLst>
            <pc:docMk/>
            <pc:sldMk cId="2180888302" sldId="270"/>
            <ac:cxnSpMk id="43" creationId="{51128747-4464-4D87-A46D-5636C9696045}"/>
          </ac:cxnSpMkLst>
        </pc:cxnChg>
        <pc:cxnChg chg="mod">
          <ac:chgData name="Apelman, Inga-Lisa" userId="a48ee354-1745-40a3-86c2-de2c96a1f741" providerId="ADAL" clId="{77097637-00A4-45EF-A2B2-E52786987CE7}" dt="2021-03-03T08:19:34.815" v="681"/>
          <ac:cxnSpMkLst>
            <pc:docMk/>
            <pc:sldMk cId="2180888302" sldId="270"/>
            <ac:cxnSpMk id="71" creationId="{1787DCE1-80DE-4CEF-8867-A19E9E23D892}"/>
          </ac:cxnSpMkLst>
        </pc:cxnChg>
        <pc:cxnChg chg="mod">
          <ac:chgData name="Apelman, Inga-Lisa" userId="a48ee354-1745-40a3-86c2-de2c96a1f741" providerId="ADAL" clId="{77097637-00A4-45EF-A2B2-E52786987CE7}" dt="2021-03-03T08:20:14.218" v="684" actId="20577"/>
          <ac:cxnSpMkLst>
            <pc:docMk/>
            <pc:sldMk cId="2180888302" sldId="270"/>
            <ac:cxnSpMk id="78" creationId="{A41B133C-6949-4E58-83C9-802DF25F3615}"/>
          </ac:cxnSpMkLst>
        </pc:cxnChg>
      </pc:sldChg>
      <pc:sldChg chg="modSp new mod">
        <pc:chgData name="Apelman, Inga-Lisa" userId="a48ee354-1745-40a3-86c2-de2c96a1f741" providerId="ADAL" clId="{77097637-00A4-45EF-A2B2-E52786987CE7}" dt="2021-03-03T08:15:14.587" v="397" actId="20577"/>
        <pc:sldMkLst>
          <pc:docMk/>
          <pc:sldMk cId="2623497589" sldId="271"/>
        </pc:sldMkLst>
        <pc:spChg chg="mod">
          <ac:chgData name="Apelman, Inga-Lisa" userId="a48ee354-1745-40a3-86c2-de2c96a1f741" providerId="ADAL" clId="{77097637-00A4-45EF-A2B2-E52786987CE7}" dt="2021-03-03T08:14:05.297" v="285" actId="20577"/>
          <ac:spMkLst>
            <pc:docMk/>
            <pc:sldMk cId="2623497589" sldId="271"/>
            <ac:spMk id="2" creationId="{6CE1122F-04F3-4F4A-8217-9A33B1B3F898}"/>
          </ac:spMkLst>
        </pc:spChg>
        <pc:spChg chg="mod">
          <ac:chgData name="Apelman, Inga-Lisa" userId="a48ee354-1745-40a3-86c2-de2c96a1f741" providerId="ADAL" clId="{77097637-00A4-45EF-A2B2-E52786987CE7}" dt="2021-03-03T08:15:14.587" v="397" actId="20577"/>
          <ac:spMkLst>
            <pc:docMk/>
            <pc:sldMk cId="2623497589" sldId="271"/>
            <ac:spMk id="3" creationId="{668BE46B-E293-488F-9AC0-285260DDB1F7}"/>
          </ac:spMkLst>
        </pc:spChg>
      </pc:sldChg>
      <pc:sldChg chg="modSp new mod">
        <pc:chgData name="Apelman, Inga-Lisa" userId="a48ee354-1745-40a3-86c2-de2c96a1f741" providerId="ADAL" clId="{77097637-00A4-45EF-A2B2-E52786987CE7}" dt="2021-03-03T08:22:25.155" v="826" actId="20577"/>
        <pc:sldMkLst>
          <pc:docMk/>
          <pc:sldMk cId="564291297" sldId="272"/>
        </pc:sldMkLst>
        <pc:spChg chg="mod">
          <ac:chgData name="Apelman, Inga-Lisa" userId="a48ee354-1745-40a3-86c2-de2c96a1f741" providerId="ADAL" clId="{77097637-00A4-45EF-A2B2-E52786987CE7}" dt="2021-03-03T08:15:27.269" v="405" actId="20577"/>
          <ac:spMkLst>
            <pc:docMk/>
            <pc:sldMk cId="564291297" sldId="272"/>
            <ac:spMk id="2" creationId="{DDBC2259-8BA0-47CF-82DE-94050C2370AF}"/>
          </ac:spMkLst>
        </pc:spChg>
        <pc:spChg chg="mod">
          <ac:chgData name="Apelman, Inga-Lisa" userId="a48ee354-1745-40a3-86c2-de2c96a1f741" providerId="ADAL" clId="{77097637-00A4-45EF-A2B2-E52786987CE7}" dt="2021-03-03T08:22:25.155" v="826" actId="20577"/>
          <ac:spMkLst>
            <pc:docMk/>
            <pc:sldMk cId="564291297" sldId="272"/>
            <ac:spMk id="3" creationId="{98996B85-9FBA-4271-B852-2CA6FBAACB5C}"/>
          </ac:spMkLst>
        </pc:spChg>
      </pc:sldChg>
      <pc:sldChg chg="addSp add mod">
        <pc:chgData name="Apelman, Inga-Lisa" userId="a48ee354-1745-40a3-86c2-de2c96a1f741" providerId="ADAL" clId="{77097637-00A4-45EF-A2B2-E52786987CE7}" dt="2021-03-03T08:21:17.881" v="726" actId="11529"/>
        <pc:sldMkLst>
          <pc:docMk/>
          <pc:sldMk cId="3717594350" sldId="273"/>
        </pc:sldMkLst>
        <pc:spChg chg="add">
          <ac:chgData name="Apelman, Inga-Lisa" userId="a48ee354-1745-40a3-86c2-de2c96a1f741" providerId="ADAL" clId="{77097637-00A4-45EF-A2B2-E52786987CE7}" dt="2021-03-03T08:21:17.881" v="726" actId="11529"/>
          <ac:spMkLst>
            <pc:docMk/>
            <pc:sldMk cId="3717594350" sldId="273"/>
            <ac:spMk id="2" creationId="{C795E9AC-DD98-49D7-81A6-541E91DB457D}"/>
          </ac:spMkLst>
        </pc:spChg>
      </pc:sldChg>
      <pc:sldChg chg="modSp add mod">
        <pc:chgData name="Apelman, Inga-Lisa" userId="a48ee354-1745-40a3-86c2-de2c96a1f741" providerId="ADAL" clId="{77097637-00A4-45EF-A2B2-E52786987CE7}" dt="2021-03-03T08:25:52.758" v="1149" actId="20577"/>
        <pc:sldMkLst>
          <pc:docMk/>
          <pc:sldMk cId="1516180058" sldId="274"/>
        </pc:sldMkLst>
        <pc:spChg chg="mod">
          <ac:chgData name="Apelman, Inga-Lisa" userId="a48ee354-1745-40a3-86c2-de2c96a1f741" providerId="ADAL" clId="{77097637-00A4-45EF-A2B2-E52786987CE7}" dt="2021-03-03T08:24:40.383" v="1009" actId="20577"/>
          <ac:spMkLst>
            <pc:docMk/>
            <pc:sldMk cId="1516180058" sldId="274"/>
            <ac:spMk id="6" creationId="{974CCCF4-0CEF-4BED-8E73-4AFB75F8044A}"/>
          </ac:spMkLst>
        </pc:spChg>
        <pc:spChg chg="mod">
          <ac:chgData name="Apelman, Inga-Lisa" userId="a48ee354-1745-40a3-86c2-de2c96a1f741" providerId="ADAL" clId="{77097637-00A4-45EF-A2B2-E52786987CE7}" dt="2021-03-03T08:25:52.758" v="1149" actId="20577"/>
          <ac:spMkLst>
            <pc:docMk/>
            <pc:sldMk cId="1516180058" sldId="274"/>
            <ac:spMk id="8" creationId="{77202619-0074-4A2C-8653-86FF21187E27}"/>
          </ac:spMkLst>
        </pc:spChg>
        <pc:spChg chg="mod">
          <ac:chgData name="Apelman, Inga-Lisa" userId="a48ee354-1745-40a3-86c2-de2c96a1f741" providerId="ADAL" clId="{77097637-00A4-45EF-A2B2-E52786987CE7}" dt="2021-03-03T08:24:50.356" v="1039" actId="20577"/>
          <ac:spMkLst>
            <pc:docMk/>
            <pc:sldMk cId="1516180058" sldId="274"/>
            <ac:spMk id="10" creationId="{DFDD3275-8066-4C53-AC6E-5CFB5AC2C499}"/>
          </ac:spMkLst>
        </pc:spChg>
        <pc:spChg chg="mod">
          <ac:chgData name="Apelman, Inga-Lisa" userId="a48ee354-1745-40a3-86c2-de2c96a1f741" providerId="ADAL" clId="{77097637-00A4-45EF-A2B2-E52786987CE7}" dt="2021-03-03T08:22:57.957" v="857" actId="20577"/>
          <ac:spMkLst>
            <pc:docMk/>
            <pc:sldMk cId="1516180058" sldId="274"/>
            <ac:spMk id="16" creationId="{6EA910F1-13BF-43EC-92FF-C07D72374DB6}"/>
          </ac:spMkLst>
        </pc:spChg>
        <pc:spChg chg="mod">
          <ac:chgData name="Apelman, Inga-Lisa" userId="a48ee354-1745-40a3-86c2-de2c96a1f741" providerId="ADAL" clId="{77097637-00A4-45EF-A2B2-E52786987CE7}" dt="2021-03-03T08:23:36.631" v="941" actId="6549"/>
          <ac:spMkLst>
            <pc:docMk/>
            <pc:sldMk cId="1516180058" sldId="274"/>
            <ac:spMk id="17" creationId="{A158E70E-E301-4B8D-9165-89B7A9AB3C6F}"/>
          </ac:spMkLst>
        </pc:spChg>
        <pc:spChg chg="mod">
          <ac:chgData name="Apelman, Inga-Lisa" userId="a48ee354-1745-40a3-86c2-de2c96a1f741" providerId="ADAL" clId="{77097637-00A4-45EF-A2B2-E52786987CE7}" dt="2021-03-03T08:25:03.787" v="1060" actId="20577"/>
          <ac:spMkLst>
            <pc:docMk/>
            <pc:sldMk cId="1516180058" sldId="274"/>
            <ac:spMk id="18" creationId="{CB0865BA-6C05-4417-AF44-C997C22241A5}"/>
          </ac:spMkLst>
        </pc:spChg>
        <pc:spChg chg="mod">
          <ac:chgData name="Apelman, Inga-Lisa" userId="a48ee354-1745-40a3-86c2-de2c96a1f741" providerId="ADAL" clId="{77097637-00A4-45EF-A2B2-E52786987CE7}" dt="2021-03-03T08:24:01.741" v="967" actId="20577"/>
          <ac:spMkLst>
            <pc:docMk/>
            <pc:sldMk cId="1516180058" sldId="274"/>
            <ac:spMk id="19" creationId="{0B05EBDC-ED48-44D8-9566-B4F5367AB802}"/>
          </ac:spMkLst>
        </pc:spChg>
        <pc:spChg chg="mod">
          <ac:chgData name="Apelman, Inga-Lisa" userId="a48ee354-1745-40a3-86c2-de2c96a1f741" providerId="ADAL" clId="{77097637-00A4-45EF-A2B2-E52786987CE7}" dt="2021-03-03T08:25:16.440" v="1073" actId="20577"/>
          <ac:spMkLst>
            <pc:docMk/>
            <pc:sldMk cId="1516180058" sldId="274"/>
            <ac:spMk id="20" creationId="{3B43B664-EDB2-4547-BC38-39DFFCD52091}"/>
          </ac:spMkLst>
        </pc:spChg>
        <pc:spChg chg="mod">
          <ac:chgData name="Apelman, Inga-Lisa" userId="a48ee354-1745-40a3-86c2-de2c96a1f741" providerId="ADAL" clId="{77097637-00A4-45EF-A2B2-E52786987CE7}" dt="2021-03-03T08:25:36.872" v="1125" actId="20577"/>
          <ac:spMkLst>
            <pc:docMk/>
            <pc:sldMk cId="1516180058" sldId="274"/>
            <ac:spMk id="21" creationId="{A9E07804-0674-4670-85C6-B27761F61025}"/>
          </ac:spMkLst>
        </pc:spChg>
      </pc:sldChg>
      <pc:sldChg chg="new del">
        <pc:chgData name="Apelman, Inga-Lisa" userId="a48ee354-1745-40a3-86c2-de2c96a1f741" providerId="ADAL" clId="{77097637-00A4-45EF-A2B2-E52786987CE7}" dt="2021-03-03T08:26:31.874" v="1151" actId="680"/>
        <pc:sldMkLst>
          <pc:docMk/>
          <pc:sldMk cId="1743667281" sldId="275"/>
        </pc:sldMkLst>
      </pc:sldChg>
      <pc:sldChg chg="modSp new mod">
        <pc:chgData name="Apelman, Inga-Lisa" userId="a48ee354-1745-40a3-86c2-de2c96a1f741" providerId="ADAL" clId="{77097637-00A4-45EF-A2B2-E52786987CE7}" dt="2021-03-03T08:31:38.846" v="1623" actId="20577"/>
        <pc:sldMkLst>
          <pc:docMk/>
          <pc:sldMk cId="2879505919" sldId="275"/>
        </pc:sldMkLst>
        <pc:spChg chg="mod">
          <ac:chgData name="Apelman, Inga-Lisa" userId="a48ee354-1745-40a3-86c2-de2c96a1f741" providerId="ADAL" clId="{77097637-00A4-45EF-A2B2-E52786987CE7}" dt="2021-03-03T08:26:39.737" v="1159" actId="20577"/>
          <ac:spMkLst>
            <pc:docMk/>
            <pc:sldMk cId="2879505919" sldId="275"/>
            <ac:spMk id="2" creationId="{7DC1D5D7-14DA-41E9-B28B-ADE04B02EDD9}"/>
          </ac:spMkLst>
        </pc:spChg>
        <pc:spChg chg="mod">
          <ac:chgData name="Apelman, Inga-Lisa" userId="a48ee354-1745-40a3-86c2-de2c96a1f741" providerId="ADAL" clId="{77097637-00A4-45EF-A2B2-E52786987CE7}" dt="2021-03-03T08:31:38.846" v="1623" actId="20577"/>
          <ac:spMkLst>
            <pc:docMk/>
            <pc:sldMk cId="2879505919" sldId="275"/>
            <ac:spMk id="3" creationId="{2FFB9F5D-62A6-4AB9-B41A-B91A215E021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1D8DC4-73F6-40AD-9FEB-24F680BBB2FC}" type="datetimeFigureOut">
              <a:rPr lang="sv-SE" smtClean="0"/>
              <a:t>2021-03-03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0F054B-763F-4D21-ADAD-01DBBDE23C3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62052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2 - Första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0286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2 - Första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2DC0281-36F2-4BBE-9127-50DE6FF3BC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D33E797-B0AB-4DC4-A0AF-ACFA45890E8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</p:spTree>
    <p:extLst>
      <p:ext uri="{BB962C8B-B14F-4D97-AF65-F5344CB8AC3E}">
        <p14:creationId xmlns:p14="http://schemas.microsoft.com/office/powerpoint/2010/main" val="8897453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En kolumn text och en bi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71550" y="740649"/>
            <a:ext cx="4206586" cy="510521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lägga</a:t>
            </a:r>
            <a:r>
              <a:rPr lang="en-US" dirty="0"/>
              <a:t> till </a:t>
            </a:r>
            <a:r>
              <a:rPr lang="en-US" dirty="0" err="1"/>
              <a:t>rubrik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971550" y="1251169"/>
            <a:ext cx="4206586" cy="2692857"/>
          </a:xfrm>
          <a:prstGeom prst="rect">
            <a:avLst/>
          </a:prstGeom>
        </p:spPr>
        <p:txBody>
          <a:bodyPr/>
          <a:lstStyle>
            <a:lvl1pPr>
              <a:lnSpc>
                <a:spcPct val="110000"/>
              </a:lnSpc>
              <a:defRPr sz="2000" b="0" i="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490538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buChar char="•"/>
              <a:tabLst/>
              <a:defRPr sz="1800" b="0" i="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763588" indent="-217488">
              <a:lnSpc>
                <a:spcPct val="110000"/>
              </a:lnSpc>
              <a:spcBef>
                <a:spcPts val="600"/>
              </a:spcBef>
              <a:tabLst/>
              <a:defRPr sz="1600" b="0" i="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982663" indent="-177800">
              <a:lnSpc>
                <a:spcPct val="110000"/>
              </a:lnSpc>
              <a:spcBef>
                <a:spcPts val="600"/>
              </a:spcBef>
              <a:tabLst/>
              <a:defRPr sz="1600" b="0" i="0" baseline="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00150" indent="-176213">
              <a:lnSpc>
                <a:spcPct val="110000"/>
              </a:lnSpc>
              <a:spcBef>
                <a:spcPts val="600"/>
              </a:spcBef>
              <a:tabLst/>
              <a:defRPr sz="1600" b="0" i="0">
                <a:solidFill>
                  <a:schemeClr val="tx1"/>
                </a:solidFill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lvl="1"/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2"/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3"/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4"/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11" name="Platshållare för bild 8"/>
          <p:cNvSpPr>
            <a:spLocks noGrp="1"/>
          </p:cNvSpPr>
          <p:nvPr>
            <p:ph type="pic" sz="quarter" idx="13" hasCustomPrompt="1"/>
          </p:nvPr>
        </p:nvSpPr>
        <p:spPr>
          <a:xfrm>
            <a:off x="5364202" y="740649"/>
            <a:ext cx="2808248" cy="320337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800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sv-SE" dirty="0"/>
              <a:t>Klicka på ikonen för att lägga till en bild.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E0CFD9D-EB04-4799-B7FA-CDA5A1CE6EA5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70455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Rubrik oc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71550" y="740647"/>
            <a:ext cx="5972948" cy="516630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A74838C-E168-47AE-B384-169197DEC04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71550" y="1251169"/>
            <a:ext cx="5972948" cy="2692857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6BB7024-473A-4822-9E62-171AC10ADCBF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9857389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Himm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1261EDD-65D2-4EE4-888A-32301FDAC738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2937521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Kyrkhul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DADC977C-80CD-4D20-92B3-2771A6BADC12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Stensham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002A2A0-A7C4-48EE-833C-07044EDDDF71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Hallabr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462ECC3-8A54-4FB1-B69D-6ED57A8E1EB7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Krokå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ACB88A6D-CAA9-4075-B5D4-AE4B9A113681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Två innehållskolum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C988B-1084-4D43-B854-785DADC6AA1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71550" y="1252678"/>
            <a:ext cx="3414182" cy="2858879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1F4F6AE-E656-4606-A7ED-B8738C7C935F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4604425" y="1252678"/>
            <a:ext cx="3546390" cy="2858879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5" name="Title 17">
            <a:extLst>
              <a:ext uri="{FF2B5EF4-FFF2-40B4-BE49-F238E27FC236}">
                <a16:creationId xmlns:a16="http://schemas.microsoft.com/office/drawing/2014/main" id="{ACB0A2A9-7860-43A7-A983-DCC3FEC3C1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2" y="742157"/>
            <a:ext cx="5972946" cy="510521"/>
          </a:xfrm>
          <a:prstGeom prst="rect">
            <a:avLst/>
          </a:prstGeom>
        </p:spPr>
        <p:txBody>
          <a:bodyPr/>
          <a:lstStyle>
            <a:lvl1pPr>
              <a:defRPr sz="2400" b="1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CAB0F34-A439-4391-805B-578CC2F9F9E4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3278397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Jämförels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0F87D079-CA06-42AC-A657-9F6CD546ED4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71551" y="1252678"/>
            <a:ext cx="3452966" cy="49793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err="1"/>
              <a:t>Jämförelse</a:t>
            </a:r>
            <a:r>
              <a:rPr lang="en-US" dirty="0"/>
              <a:t> 1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6C720DA5-7F30-4D06-841E-EAC9CFC0846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971549" y="1750616"/>
            <a:ext cx="3452967" cy="234797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B78C9D70-9D73-4F66-B959-D47E03A644B3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4684876" y="1252678"/>
            <a:ext cx="3452968" cy="49793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err="1"/>
              <a:t>Jämförelse</a:t>
            </a:r>
            <a:r>
              <a:rPr lang="en-US" dirty="0"/>
              <a:t> 2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DCC39147-D25E-418A-B116-113C1B3C7F2F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684876" y="1750616"/>
            <a:ext cx="3452968" cy="234797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10" name="Title 17">
            <a:extLst>
              <a:ext uri="{FF2B5EF4-FFF2-40B4-BE49-F238E27FC236}">
                <a16:creationId xmlns:a16="http://schemas.microsoft.com/office/drawing/2014/main" id="{4669E440-681D-4096-BEC4-732791E6D8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1" y="742157"/>
            <a:ext cx="5972946" cy="510521"/>
          </a:xfrm>
          <a:prstGeom prst="rect">
            <a:avLst/>
          </a:prstGeom>
        </p:spPr>
        <p:txBody>
          <a:bodyPr/>
          <a:lstStyle>
            <a:lvl1pPr>
              <a:defRPr sz="2400" b="1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2834628-F2D8-4A21-B0EB-A8D6D9722D6C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5631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passad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72EF0E0-1DA1-403B-A95C-01BD76426A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1" y="870348"/>
            <a:ext cx="5972947" cy="510521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45FA675-0AA6-482C-89AA-E4E8C5B7D8A2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1714622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Tom 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71846C22-44CE-4870-8D6B-C7620DFD1F08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5050246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Innehåll med bild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9C3F536-D64B-4BFC-BEF4-CC79B31C24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742157"/>
            <a:ext cx="2607469" cy="672703"/>
          </a:xfrm>
          <a:prstGeom prst="rect">
            <a:avLst/>
          </a:prstGeom>
        </p:spPr>
        <p:txBody>
          <a:bodyPr anchor="b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1BD9082-4DAF-49BC-8F62-7BCCBC7E28C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779194" y="742157"/>
            <a:ext cx="4393256" cy="334346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8D85BB55-8A0C-425A-A85F-B2238AEAFC79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71550" y="1414860"/>
            <a:ext cx="2607468" cy="267075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buNone/>
              <a:defRPr sz="1800" b="0" i="0">
                <a:latin typeface="Corbel" panose="020B0503020204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 err="1"/>
              <a:t>Underrubrik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A9C8B79F-F032-42C4-B31B-257CCFC3E549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0520384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Bild med bild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247967D8-9AB6-4493-8198-D2E80F8DCBB1}"/>
              </a:ext>
            </a:extLst>
          </p:cNvPr>
          <p:cNvSpPr>
            <a:spLocks noGrp="1" noChangeAspect="1"/>
          </p:cNvSpPr>
          <p:nvPr>
            <p:ph type="pic" idx="1" hasCustomPrompt="1"/>
          </p:nvPr>
        </p:nvSpPr>
        <p:spPr>
          <a:xfrm>
            <a:off x="3779195" y="742157"/>
            <a:ext cx="4393256" cy="332400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b="0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på</a:t>
            </a:r>
            <a:r>
              <a:rPr lang="en-US" dirty="0"/>
              <a:t> </a:t>
            </a:r>
            <a:r>
              <a:rPr lang="en-US" dirty="0" err="1"/>
              <a:t>ikonen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lägga</a:t>
            </a:r>
            <a:r>
              <a:rPr lang="en-US" dirty="0"/>
              <a:t> till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bild</a:t>
            </a:r>
            <a:r>
              <a:rPr lang="en-US" dirty="0"/>
              <a:t>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AB7C0BE-15F7-4668-80A5-AC02F82441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742157"/>
            <a:ext cx="2607469" cy="672703"/>
          </a:xfrm>
          <a:prstGeom prst="rect">
            <a:avLst/>
          </a:prstGeom>
        </p:spPr>
        <p:txBody>
          <a:bodyPr anchor="b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C234FBC2-B46A-45E2-B9F8-38286BA4B10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71550" y="1414860"/>
            <a:ext cx="2607469" cy="265130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spcBef>
                <a:spcPts val="0"/>
              </a:spcBef>
              <a:buNone/>
              <a:defRPr sz="1800" b="0" i="0">
                <a:latin typeface="Corbel" panose="020B0503020204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/>
              <a:t>Underrubrik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385068F-3ECE-4D88-948B-15ED065E8015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8185194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Horisontell rubrik och vertik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65F73D1-05DE-46F7-9E43-08A30F532A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57566" y="273845"/>
            <a:ext cx="6315847" cy="479191"/>
          </a:xfrm>
          <a:prstGeom prst="rect">
            <a:avLst/>
          </a:prstGeom>
        </p:spPr>
        <p:txBody>
          <a:bodyPr/>
          <a:lstStyle>
            <a:lvl1pPr algn="r">
              <a:defRPr sz="2400" b="1" i="0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8" name="Vertical Text Placeholder 2">
            <a:extLst>
              <a:ext uri="{FF2B5EF4-FFF2-40B4-BE49-F238E27FC236}">
                <a16:creationId xmlns:a16="http://schemas.microsoft.com/office/drawing/2014/main" id="{623428C2-E86A-44FC-8AC9-39E11B0DBE08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992220" y="851836"/>
            <a:ext cx="7485301" cy="3780887"/>
          </a:xfrm>
          <a:prstGeom prst="rect">
            <a:avLst/>
          </a:prstGeom>
        </p:spPr>
        <p:txBody>
          <a:bodyPr vert="vert"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77142806-D316-46CF-93B5-E15276F32AC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2628" y="4526948"/>
            <a:ext cx="792974" cy="157470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03A7F32A-8998-4710-9E3B-6DFF4FBEF473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 rot="5400000">
            <a:off x="-1143125" y="1451329"/>
            <a:ext cx="2783357" cy="16335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80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09082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Vertikal rubrik oc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objekt 7">
            <a:extLst>
              <a:ext uri="{FF2B5EF4-FFF2-40B4-BE49-F238E27FC236}">
                <a16:creationId xmlns:a16="http://schemas.microsoft.com/office/drawing/2014/main" id="{2E1BDBFF-15E9-470E-A7EB-4148D3963DA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2628" y="4526948"/>
            <a:ext cx="792974" cy="157470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A4405302-71D0-4965-8C9B-4F1B88143224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 rot="5400000">
            <a:off x="-1143125" y="1451329"/>
            <a:ext cx="2783357" cy="16335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80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  <p:sp>
        <p:nvSpPr>
          <p:cNvPr id="9" name="Vertical Title 1">
            <a:extLst>
              <a:ext uri="{FF2B5EF4-FFF2-40B4-BE49-F238E27FC236}">
                <a16:creationId xmlns:a16="http://schemas.microsoft.com/office/drawing/2014/main" id="{E2FB44C8-4919-419E-8A8B-AEB62F98E4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52034" y="418699"/>
            <a:ext cx="726905" cy="4214024"/>
          </a:xfrm>
          <a:prstGeom prst="rect">
            <a:avLst/>
          </a:prstGeom>
        </p:spPr>
        <p:txBody>
          <a:bodyPr vert="eaVert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10" name="Vertical Text Placeholder 2">
            <a:extLst>
              <a:ext uri="{FF2B5EF4-FFF2-40B4-BE49-F238E27FC236}">
                <a16:creationId xmlns:a16="http://schemas.microsoft.com/office/drawing/2014/main" id="{CA5F55C2-EB4E-45B2-B637-12E61F6C4A42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1180288" y="418699"/>
            <a:ext cx="6289067" cy="4214024"/>
          </a:xfrm>
          <a:prstGeom prst="rect">
            <a:avLst/>
          </a:prstGeom>
        </p:spPr>
        <p:txBody>
          <a:bodyPr vert="vert"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41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npassad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455A96A-FC56-4B7F-AD44-28845D2903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E6C8C534-9EC3-40D3-B393-A4CC2AB3D8E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  <p:sp>
        <p:nvSpPr>
          <p:cNvPr id="5" name="Platshållare för bild 5">
            <a:extLst>
              <a:ext uri="{FF2B5EF4-FFF2-40B4-BE49-F238E27FC236}">
                <a16:creationId xmlns:a16="http://schemas.microsoft.com/office/drawing/2014/main" id="{9CFE1070-3FED-43DC-AB2A-8FC2B8DB74A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9144000" cy="51435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sv-SE" dirty="0"/>
              <a:t>Klicka på Infoga… Bilder i verktygsfälten ovan för att lägga en bakgrundsbild</a:t>
            </a:r>
          </a:p>
        </p:txBody>
      </p:sp>
    </p:spTree>
    <p:extLst>
      <p:ext uri="{BB962C8B-B14F-4D97-AF65-F5344CB8AC3E}">
        <p14:creationId xmlns:p14="http://schemas.microsoft.com/office/powerpoint/2010/main" val="1635123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29D5648A-A1A7-457F-8D60-90B3F7A0A22B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075" y="4699291"/>
            <a:ext cx="1018050" cy="20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090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17" r:id="rId2"/>
    <p:sldLayoutId id="2147483705" r:id="rId3"/>
    <p:sldLayoutId id="2147483702" r:id="rId4"/>
    <p:sldLayoutId id="2147483706" r:id="rId5"/>
    <p:sldLayoutId id="2147483713" r:id="rId6"/>
    <p:sldLayoutId id="2147483714" r:id="rId7"/>
    <p:sldLayoutId id="2147483715" r:id="rId8"/>
    <p:sldLayoutId id="2147483716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  <p:sldLayoutId id="2147483726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ltkalmar.se/ImageVault/Images/id_2233/conversionFormat_0/scope_0/webSafe_1/ImageVaultHandler.aspx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1061225" y="1487630"/>
            <a:ext cx="7315200" cy="501594"/>
          </a:xfrm>
        </p:spPr>
        <p:txBody>
          <a:bodyPr>
            <a:normAutofit fontScale="90000"/>
          </a:bodyPr>
          <a:lstStyle/>
          <a:p>
            <a:r>
              <a:rPr lang="sv-SE" dirty="0"/>
              <a:t>Påverkansanalys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682087" y="3694092"/>
            <a:ext cx="7160937" cy="209725"/>
          </a:xfrm>
        </p:spPr>
        <p:txBody>
          <a:bodyPr/>
          <a:lstStyle/>
          <a:p>
            <a:r>
              <a:rPr lang="sv-SE" dirty="0"/>
              <a:t>Ett verktyg i Region Blekinges förbättringsmetodik med inspiration av Region Jönköping</a:t>
            </a:r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220904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Påverkansanalys</a:t>
            </a:r>
            <a:br>
              <a:rPr lang="sv-SE" dirty="0"/>
            </a:br>
            <a:endParaRPr lang="sv-SE" dirty="0"/>
          </a:p>
        </p:txBody>
      </p:sp>
      <p:sp>
        <p:nvSpPr>
          <p:cNvPr id="6" name="Underrubrik 5">
            <a:extLst>
              <a:ext uri="{FF2B5EF4-FFF2-40B4-BE49-F238E27FC236}">
                <a16:creationId xmlns:a16="http://schemas.microsoft.com/office/drawing/2014/main" id="{CE66DE0B-E3E0-461E-A7EA-34ACAB10D060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Rubrik 1"/>
          <p:cNvSpPr txBox="1">
            <a:spLocks/>
          </p:cNvSpPr>
          <p:nvPr/>
        </p:nvSpPr>
        <p:spPr>
          <a:xfrm>
            <a:off x="971550" y="593622"/>
            <a:ext cx="4206586" cy="51052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 baseline="0">
                <a:solidFill>
                  <a:schemeClr val="tx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endParaRPr lang="sv-SE"/>
          </a:p>
        </p:txBody>
      </p:sp>
      <p:sp>
        <p:nvSpPr>
          <p:cNvPr id="7" name="Platshållare för bild 3"/>
          <p:cNvSpPr txBox="1">
            <a:spLocks/>
          </p:cNvSpPr>
          <p:nvPr/>
        </p:nvSpPr>
        <p:spPr>
          <a:xfrm>
            <a:off x="5364202" y="593623"/>
            <a:ext cx="2907698" cy="3203378"/>
          </a:xfrm>
          <a:prstGeom prst="rect">
            <a:avLst/>
          </a:prstGeom>
        </p:spPr>
      </p:sp>
      <p:pic>
        <p:nvPicPr>
          <p:cNvPr id="3" name="Bildobjekt 2">
            <a:extLst>
              <a:ext uri="{FF2B5EF4-FFF2-40B4-BE49-F238E27FC236}">
                <a16:creationId xmlns:a16="http://schemas.microsoft.com/office/drawing/2014/main" id="{D5572C30-9F15-40BF-B545-A2E7E4B835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1871" y="848882"/>
            <a:ext cx="5066573" cy="2526161"/>
          </a:xfrm>
          <a:prstGeom prst="rect">
            <a:avLst/>
          </a:prstGeom>
        </p:spPr>
      </p:pic>
      <p:sp>
        <p:nvSpPr>
          <p:cNvPr id="9" name="textruta 8">
            <a:extLst>
              <a:ext uri="{FF2B5EF4-FFF2-40B4-BE49-F238E27FC236}">
                <a16:creationId xmlns:a16="http://schemas.microsoft.com/office/drawing/2014/main" id="{577BBDAF-97AB-4489-9C71-FAE166E50F15}"/>
              </a:ext>
            </a:extLst>
          </p:cNvPr>
          <p:cNvSpPr txBox="1"/>
          <p:nvPr/>
        </p:nvSpPr>
        <p:spPr>
          <a:xfrm>
            <a:off x="971550" y="1390493"/>
            <a:ext cx="258780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En påverkansanalys används för att hitta de faktorer som påverkar ett mål och vilka aktiviteter som skulle kunna ha effekt. </a:t>
            </a:r>
          </a:p>
          <a:p>
            <a:endParaRPr lang="sv-SE" dirty="0"/>
          </a:p>
        </p:txBody>
      </p:sp>
      <p:sp>
        <p:nvSpPr>
          <p:cNvPr id="10" name="textruta 9">
            <a:extLst>
              <a:ext uri="{FF2B5EF4-FFF2-40B4-BE49-F238E27FC236}">
                <a16:creationId xmlns:a16="http://schemas.microsoft.com/office/drawing/2014/main" id="{B4DA2B02-5791-45AE-A56A-1AEAC4B89225}"/>
              </a:ext>
            </a:extLst>
          </p:cNvPr>
          <p:cNvSpPr txBox="1"/>
          <p:nvPr/>
        </p:nvSpPr>
        <p:spPr>
          <a:xfrm>
            <a:off x="971550" y="3477620"/>
            <a:ext cx="4854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/>
              <a:t>En tom mall finns längst ner i bildspelet</a:t>
            </a:r>
          </a:p>
        </p:txBody>
      </p:sp>
    </p:spTree>
    <p:extLst>
      <p:ext uri="{BB962C8B-B14F-4D97-AF65-F5344CB8AC3E}">
        <p14:creationId xmlns:p14="http://schemas.microsoft.com/office/powerpoint/2010/main" val="2988348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45D7215-4338-4DBE-8EDF-0D2E85639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Steg 1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8FD49A3-2333-4DD4-88B2-E86B528DA9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 Ta fram målet eller beskrivningen av det framtida läget (om det inte är framtaget så formulera framtida läge och mål). Tips och verktyg finns i mall för förbättringsarbete A3.</a:t>
            </a:r>
          </a:p>
          <a:p>
            <a:r>
              <a:rPr lang="sv-SE" dirty="0"/>
              <a:t>Sammanfatta målet i rutan för mål </a:t>
            </a:r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96364AA7-E131-47AD-B1EE-7A47169B8CB1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pic>
        <p:nvPicPr>
          <p:cNvPr id="6" name="Bild 1" descr="Illustration smarta mål">
            <a:hlinkClick r:id="rId2"/>
            <a:extLst>
              <a:ext uri="{FF2B5EF4-FFF2-40B4-BE49-F238E27FC236}">
                <a16:creationId xmlns:a16="http://schemas.microsoft.com/office/drawing/2014/main" id="{9F23551C-C506-4B62-AC82-17FC4865E6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348" y="2084397"/>
            <a:ext cx="1731976" cy="1685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Bild 7" descr="Tankebubbla">
            <a:extLst>
              <a:ext uri="{FF2B5EF4-FFF2-40B4-BE49-F238E27FC236}">
                <a16:creationId xmlns:a16="http://schemas.microsoft.com/office/drawing/2014/main" id="{D3846DFD-9E63-43AB-A750-3B80A05DE9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42438" y="314411"/>
            <a:ext cx="2467493" cy="2467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334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>
            <a:extLst>
              <a:ext uri="{FF2B5EF4-FFF2-40B4-BE49-F238E27FC236}">
                <a16:creationId xmlns:a16="http://schemas.microsoft.com/office/drawing/2014/main" id="{59BB2196-8110-4248-B172-B4970AF98A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13" y="1262374"/>
            <a:ext cx="2112136" cy="429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8522" tIns="29261" rIns="58522" bIns="29261"/>
          <a:lstStyle>
            <a:lvl1pPr marL="519113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algn="ctr" eaLnBrk="1" hangingPunct="1"/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Mål/</a:t>
            </a:r>
          </a:p>
          <a:p>
            <a:pPr algn="ctr" eaLnBrk="1" hangingPunct="1"/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Framtida läge</a:t>
            </a:r>
            <a:endParaRPr lang="sv-SE" sz="1000" b="1" dirty="0">
              <a:solidFill>
                <a:srgbClr val="333399"/>
              </a:solidFill>
              <a:cs typeface="Arial" pitchFamily="34" charset="0"/>
            </a:endParaRP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DE47F249-4D28-41D3-93CF-6B6E125348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2325" y="3415822"/>
            <a:ext cx="3168204" cy="246063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5" name="Text Box 20">
            <a:extLst>
              <a:ext uri="{FF2B5EF4-FFF2-40B4-BE49-F238E27FC236}">
                <a16:creationId xmlns:a16="http://schemas.microsoft.com/office/drawing/2014/main" id="{05B8D349-13BF-49F7-8C79-98B0C18E2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0087" y="1660130"/>
            <a:ext cx="2112136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sv-SE"/>
            </a:defPPr>
            <a:lvl1pPr>
              <a:defRPr sz="1400" b="1"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endParaRPr lang="sv-SE"/>
          </a:p>
        </p:txBody>
      </p:sp>
      <p:sp>
        <p:nvSpPr>
          <p:cNvPr id="6" name="Text Box 21">
            <a:extLst>
              <a:ext uri="{FF2B5EF4-FFF2-40B4-BE49-F238E27FC236}">
                <a16:creationId xmlns:a16="http://schemas.microsoft.com/office/drawing/2014/main" id="{974CCCF4-0CEF-4BED-8E73-4AFB75F80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1371205"/>
            <a:ext cx="3168203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7" name="Text Box 22">
            <a:extLst>
              <a:ext uri="{FF2B5EF4-FFF2-40B4-BE49-F238E27FC236}">
                <a16:creationId xmlns:a16="http://schemas.microsoft.com/office/drawing/2014/main" id="{8F807523-BB41-4875-88DA-0A581686C9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3" y="3733322"/>
            <a:ext cx="3168203" cy="244475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8" name="Text Box 23">
            <a:extLst>
              <a:ext uri="{FF2B5EF4-FFF2-40B4-BE49-F238E27FC236}">
                <a16:creationId xmlns:a16="http://schemas.microsoft.com/office/drawing/2014/main" id="{77202619-0074-4A2C-8653-86FF21187E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3038231"/>
            <a:ext cx="3168204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9" name="Text Box 22">
            <a:extLst>
              <a:ext uri="{FF2B5EF4-FFF2-40B4-BE49-F238E27FC236}">
                <a16:creationId xmlns:a16="http://schemas.microsoft.com/office/drawing/2014/main" id="{7C0E1503-E568-4FA7-8422-0C8A88AFC6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3" y="4065110"/>
            <a:ext cx="3168203" cy="244475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0" name="Text Box 21">
            <a:extLst>
              <a:ext uri="{FF2B5EF4-FFF2-40B4-BE49-F238E27FC236}">
                <a16:creationId xmlns:a16="http://schemas.microsoft.com/office/drawing/2014/main" id="{DFDD3275-8066-4C53-AC6E-5CFB5AC2C4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1691880"/>
            <a:ext cx="3168203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1" name="Text Box 20">
            <a:extLst>
              <a:ext uri="{FF2B5EF4-FFF2-40B4-BE49-F238E27FC236}">
                <a16:creationId xmlns:a16="http://schemas.microsoft.com/office/drawing/2014/main" id="{209A6E97-62A1-4748-A554-A366866E46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0087" y="2665169"/>
            <a:ext cx="2112136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sv-SE"/>
            </a:defPPr>
            <a:lvl1pPr>
              <a:defRPr sz="1400" b="1"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endParaRPr lang="sv-SE"/>
          </a:p>
        </p:txBody>
      </p:sp>
      <p:sp>
        <p:nvSpPr>
          <p:cNvPr id="12" name="Text Box 20">
            <a:extLst>
              <a:ext uri="{FF2B5EF4-FFF2-40B4-BE49-F238E27FC236}">
                <a16:creationId xmlns:a16="http://schemas.microsoft.com/office/drawing/2014/main" id="{509F209B-7AB2-4797-8079-BD80F40B33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8500" y="3703160"/>
            <a:ext cx="2112136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sv-SE"/>
            </a:defPPr>
            <a:lvl1pPr>
              <a:defRPr sz="1400" b="1"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endParaRPr lang="sv-SE"/>
          </a:p>
        </p:txBody>
      </p:sp>
      <p:sp>
        <p:nvSpPr>
          <p:cNvPr id="13" name="Text Box 4">
            <a:extLst>
              <a:ext uri="{FF2B5EF4-FFF2-40B4-BE49-F238E27FC236}">
                <a16:creationId xmlns:a16="http://schemas.microsoft.com/office/drawing/2014/main" id="{9C164658-AE5A-41A2-89A5-E93CE00E19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8499" y="198724"/>
            <a:ext cx="2112136" cy="291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Vad påverkar målet?</a:t>
            </a:r>
          </a:p>
        </p:txBody>
      </p:sp>
      <p:sp>
        <p:nvSpPr>
          <p:cNvPr id="14" name="Text Box 6">
            <a:extLst>
              <a:ext uri="{FF2B5EF4-FFF2-40B4-BE49-F238E27FC236}">
                <a16:creationId xmlns:a16="http://schemas.microsoft.com/office/drawing/2014/main" id="{1AB386D7-2CDA-404F-A298-4D7FD5319E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4580" y="13954"/>
            <a:ext cx="2003693" cy="278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Hur kan det göras?</a:t>
            </a:r>
            <a:endParaRPr lang="sv-SE" sz="800" i="1" dirty="0">
              <a:cs typeface="Arial" pitchFamily="34" charset="0"/>
            </a:endParaRPr>
          </a:p>
        </p:txBody>
      </p:sp>
      <p:sp>
        <p:nvSpPr>
          <p:cNvPr id="15" name="Text Box 20">
            <a:extLst>
              <a:ext uri="{FF2B5EF4-FFF2-40B4-BE49-F238E27FC236}">
                <a16:creationId xmlns:a16="http://schemas.microsoft.com/office/drawing/2014/main" id="{26D66959-9198-4699-A4CF-18EEAD536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0087" y="574399"/>
            <a:ext cx="2112136" cy="3143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1400" b="1" dirty="0"/>
              <a:t> </a:t>
            </a:r>
            <a:endParaRPr lang="sv-SE" sz="800" dirty="0"/>
          </a:p>
        </p:txBody>
      </p:sp>
      <p:sp>
        <p:nvSpPr>
          <p:cNvPr id="16" name="Text Box 21">
            <a:extLst>
              <a:ext uri="{FF2B5EF4-FFF2-40B4-BE49-F238E27FC236}">
                <a16:creationId xmlns:a16="http://schemas.microsoft.com/office/drawing/2014/main" id="{6EA910F1-13BF-43EC-92FF-C07D72374D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242613"/>
            <a:ext cx="3168204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800" i="1">
                <a:cs typeface="Arial" pitchFamily="34" charset="0"/>
              </a:rPr>
              <a:t> </a:t>
            </a:r>
          </a:p>
        </p:txBody>
      </p:sp>
      <p:sp>
        <p:nvSpPr>
          <p:cNvPr id="17" name="Text Box 21">
            <a:extLst>
              <a:ext uri="{FF2B5EF4-FFF2-40B4-BE49-F238E27FC236}">
                <a16:creationId xmlns:a16="http://schemas.microsoft.com/office/drawing/2014/main" id="{A158E70E-E301-4B8D-9165-89B7A9AB3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602974"/>
            <a:ext cx="3168204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8" name="Text Box 23">
            <a:extLst>
              <a:ext uri="{FF2B5EF4-FFF2-40B4-BE49-F238E27FC236}">
                <a16:creationId xmlns:a16="http://schemas.microsoft.com/office/drawing/2014/main" id="{CB0865BA-6C05-4417-AF44-C997C2224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2025255"/>
            <a:ext cx="3168204" cy="242887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9" name="Text Box 23">
            <a:extLst>
              <a:ext uri="{FF2B5EF4-FFF2-40B4-BE49-F238E27FC236}">
                <a16:creationId xmlns:a16="http://schemas.microsoft.com/office/drawing/2014/main" id="{0B05EBDC-ED48-44D8-9566-B4F5367AB8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968099"/>
            <a:ext cx="3168203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20" name="Text Box 23">
            <a:extLst>
              <a:ext uri="{FF2B5EF4-FFF2-40B4-BE49-F238E27FC236}">
                <a16:creationId xmlns:a16="http://schemas.microsoft.com/office/drawing/2014/main" id="{3B43B664-EDB2-4547-BC38-39DFFCD520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2390531"/>
            <a:ext cx="3168203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21" name="Text Box 23">
            <a:extLst>
              <a:ext uri="{FF2B5EF4-FFF2-40B4-BE49-F238E27FC236}">
                <a16:creationId xmlns:a16="http://schemas.microsoft.com/office/drawing/2014/main" id="{A9E07804-0674-4670-85C6-B27761F610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2704856"/>
            <a:ext cx="3168203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cxnSp>
        <p:nvCxnSpPr>
          <p:cNvPr id="32" name="Vinklad  45">
            <a:extLst>
              <a:ext uri="{FF2B5EF4-FFF2-40B4-BE49-F238E27FC236}">
                <a16:creationId xmlns:a16="http://schemas.microsoft.com/office/drawing/2014/main" id="{7DED5FE5-3802-42E8-ADC0-FAB62E66A0E8}"/>
              </a:ext>
            </a:extLst>
          </p:cNvPr>
          <p:cNvCxnSpPr>
            <a:stCxn id="15" idx="3"/>
          </p:cNvCxnSpPr>
          <p:nvPr/>
        </p:nvCxnSpPr>
        <p:spPr>
          <a:xfrm flipV="1">
            <a:off x="5022223" y="366438"/>
            <a:ext cx="551689" cy="365124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Vinklad  46">
            <a:extLst>
              <a:ext uri="{FF2B5EF4-FFF2-40B4-BE49-F238E27FC236}">
                <a16:creationId xmlns:a16="http://schemas.microsoft.com/office/drawing/2014/main" id="{27C0DDD7-0B73-452F-BA20-39051139D8D9}"/>
              </a:ext>
            </a:extLst>
          </p:cNvPr>
          <p:cNvCxnSpPr>
            <a:stCxn id="15" idx="3"/>
            <a:endCxn id="17" idx="1"/>
          </p:cNvCxnSpPr>
          <p:nvPr/>
        </p:nvCxnSpPr>
        <p:spPr>
          <a:xfrm flipV="1">
            <a:off x="5022223" y="726799"/>
            <a:ext cx="551689" cy="4763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Vinklad  47">
            <a:extLst>
              <a:ext uri="{FF2B5EF4-FFF2-40B4-BE49-F238E27FC236}">
                <a16:creationId xmlns:a16="http://schemas.microsoft.com/office/drawing/2014/main" id="{F5D6EA4C-FC9F-4E40-BE96-AED3FD33D876}"/>
              </a:ext>
            </a:extLst>
          </p:cNvPr>
          <p:cNvCxnSpPr>
            <a:stCxn id="15" idx="3"/>
            <a:endCxn id="19" idx="1"/>
          </p:cNvCxnSpPr>
          <p:nvPr/>
        </p:nvCxnSpPr>
        <p:spPr>
          <a:xfrm>
            <a:off x="5022223" y="731562"/>
            <a:ext cx="553277" cy="357981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Vinklad  48">
            <a:extLst>
              <a:ext uri="{FF2B5EF4-FFF2-40B4-BE49-F238E27FC236}">
                <a16:creationId xmlns:a16="http://schemas.microsoft.com/office/drawing/2014/main" id="{53E7C753-537F-4A48-BAF9-4EF6B5259147}"/>
              </a:ext>
            </a:extLst>
          </p:cNvPr>
          <p:cNvCxnSpPr>
            <a:stCxn id="5" idx="3"/>
            <a:endCxn id="6" idx="1"/>
          </p:cNvCxnSpPr>
          <p:nvPr/>
        </p:nvCxnSpPr>
        <p:spPr>
          <a:xfrm flipV="1">
            <a:off x="5022223" y="1495030"/>
            <a:ext cx="553277" cy="318989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Vinklad  49">
            <a:extLst>
              <a:ext uri="{FF2B5EF4-FFF2-40B4-BE49-F238E27FC236}">
                <a16:creationId xmlns:a16="http://schemas.microsoft.com/office/drawing/2014/main" id="{8BE9CD99-457F-49D8-98D9-2FE87E9BD9D9}"/>
              </a:ext>
            </a:extLst>
          </p:cNvPr>
          <p:cNvCxnSpPr>
            <a:stCxn id="5" idx="3"/>
            <a:endCxn id="10" idx="1"/>
          </p:cNvCxnSpPr>
          <p:nvPr/>
        </p:nvCxnSpPr>
        <p:spPr>
          <a:xfrm>
            <a:off x="5022223" y="1814019"/>
            <a:ext cx="553277" cy="1686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Vinklad  50">
            <a:extLst>
              <a:ext uri="{FF2B5EF4-FFF2-40B4-BE49-F238E27FC236}">
                <a16:creationId xmlns:a16="http://schemas.microsoft.com/office/drawing/2014/main" id="{E15D274A-0944-4740-B29B-CA6480F9A26A}"/>
              </a:ext>
            </a:extLst>
          </p:cNvPr>
          <p:cNvCxnSpPr>
            <a:stCxn id="5" idx="3"/>
            <a:endCxn id="18" idx="1"/>
          </p:cNvCxnSpPr>
          <p:nvPr/>
        </p:nvCxnSpPr>
        <p:spPr>
          <a:xfrm>
            <a:off x="5022223" y="1814019"/>
            <a:ext cx="551689" cy="332680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Vinklad  51">
            <a:extLst>
              <a:ext uri="{FF2B5EF4-FFF2-40B4-BE49-F238E27FC236}">
                <a16:creationId xmlns:a16="http://schemas.microsoft.com/office/drawing/2014/main" id="{A8366E0F-819F-4B65-B06E-56A95F746117}"/>
              </a:ext>
            </a:extLst>
          </p:cNvPr>
          <p:cNvCxnSpPr>
            <a:stCxn id="11" idx="3"/>
            <a:endCxn id="20" idx="1"/>
          </p:cNvCxnSpPr>
          <p:nvPr/>
        </p:nvCxnSpPr>
        <p:spPr>
          <a:xfrm flipV="1">
            <a:off x="5022223" y="2511975"/>
            <a:ext cx="553277" cy="307083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Vinklad  52">
            <a:extLst>
              <a:ext uri="{FF2B5EF4-FFF2-40B4-BE49-F238E27FC236}">
                <a16:creationId xmlns:a16="http://schemas.microsoft.com/office/drawing/2014/main" id="{54455830-60BE-4B22-ABB4-5277E73560DB}"/>
              </a:ext>
            </a:extLst>
          </p:cNvPr>
          <p:cNvCxnSpPr>
            <a:stCxn id="11" idx="3"/>
            <a:endCxn id="21" idx="1"/>
          </p:cNvCxnSpPr>
          <p:nvPr/>
        </p:nvCxnSpPr>
        <p:spPr>
          <a:xfrm>
            <a:off x="5022223" y="2819058"/>
            <a:ext cx="553277" cy="7242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Vinklad  53">
            <a:extLst>
              <a:ext uri="{FF2B5EF4-FFF2-40B4-BE49-F238E27FC236}">
                <a16:creationId xmlns:a16="http://schemas.microsoft.com/office/drawing/2014/main" id="{B9BFDEF6-248B-452E-8A67-2C4D88AEAB1D}"/>
              </a:ext>
            </a:extLst>
          </p:cNvPr>
          <p:cNvCxnSpPr>
            <a:stCxn id="12" idx="3"/>
            <a:endCxn id="4" idx="1"/>
          </p:cNvCxnSpPr>
          <p:nvPr/>
        </p:nvCxnSpPr>
        <p:spPr>
          <a:xfrm flipV="1">
            <a:off x="5020636" y="3538854"/>
            <a:ext cx="551689" cy="318195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Vinklad  54">
            <a:extLst>
              <a:ext uri="{FF2B5EF4-FFF2-40B4-BE49-F238E27FC236}">
                <a16:creationId xmlns:a16="http://schemas.microsoft.com/office/drawing/2014/main" id="{A9ED6A86-418B-460D-B39B-477B2C234957}"/>
              </a:ext>
            </a:extLst>
          </p:cNvPr>
          <p:cNvCxnSpPr>
            <a:stCxn id="11" idx="3"/>
            <a:endCxn id="8" idx="1"/>
          </p:cNvCxnSpPr>
          <p:nvPr/>
        </p:nvCxnSpPr>
        <p:spPr>
          <a:xfrm>
            <a:off x="5022223" y="2819058"/>
            <a:ext cx="551689" cy="340617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Vinklad  81">
            <a:extLst>
              <a:ext uri="{FF2B5EF4-FFF2-40B4-BE49-F238E27FC236}">
                <a16:creationId xmlns:a16="http://schemas.microsoft.com/office/drawing/2014/main" id="{9711B77E-2043-4DB8-AB28-99387706AE10}"/>
              </a:ext>
            </a:extLst>
          </p:cNvPr>
          <p:cNvCxnSpPr>
            <a:stCxn id="12" idx="3"/>
            <a:endCxn id="7" idx="1"/>
          </p:cNvCxnSpPr>
          <p:nvPr/>
        </p:nvCxnSpPr>
        <p:spPr>
          <a:xfrm flipV="1">
            <a:off x="5020636" y="3855560"/>
            <a:ext cx="553277" cy="1489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Vinklad  82">
            <a:extLst>
              <a:ext uri="{FF2B5EF4-FFF2-40B4-BE49-F238E27FC236}">
                <a16:creationId xmlns:a16="http://schemas.microsoft.com/office/drawing/2014/main" id="{51128747-4464-4D87-A46D-5636C9696045}"/>
              </a:ext>
            </a:extLst>
          </p:cNvPr>
          <p:cNvCxnSpPr>
            <a:stCxn id="12" idx="3"/>
            <a:endCxn id="9" idx="1"/>
          </p:cNvCxnSpPr>
          <p:nvPr/>
        </p:nvCxnSpPr>
        <p:spPr>
          <a:xfrm>
            <a:off x="5020636" y="3857049"/>
            <a:ext cx="553277" cy="330299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 Box 20">
            <a:extLst>
              <a:ext uri="{FF2B5EF4-FFF2-40B4-BE49-F238E27FC236}">
                <a16:creationId xmlns:a16="http://schemas.microsoft.com/office/drawing/2014/main" id="{852C96DA-682E-4960-B6EC-8F50C379BE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722" y="1683185"/>
            <a:ext cx="1860253" cy="138499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1400" b="1" dirty="0"/>
              <a:t>Jag vill nå normalvikt så fort som möjligt på ett hållbart sätt, för att göra det behöver jag gå ner 20 kg</a:t>
            </a:r>
          </a:p>
        </p:txBody>
      </p:sp>
      <p:cxnSp>
        <p:nvCxnSpPr>
          <p:cNvPr id="57" name="Koppling: vinklad 56">
            <a:extLst>
              <a:ext uri="{FF2B5EF4-FFF2-40B4-BE49-F238E27FC236}">
                <a16:creationId xmlns:a16="http://schemas.microsoft.com/office/drawing/2014/main" id="{56340EE7-A5F6-4FC8-80AF-41D1E128875A}"/>
              </a:ext>
            </a:extLst>
          </p:cNvPr>
          <p:cNvCxnSpPr>
            <a:cxnSpLocks/>
            <a:endCxn id="5" idx="1"/>
          </p:cNvCxnSpPr>
          <p:nvPr/>
        </p:nvCxnSpPr>
        <p:spPr>
          <a:xfrm flipV="1">
            <a:off x="2194149" y="1814019"/>
            <a:ext cx="715938" cy="35810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Koppling: vinklad 63">
            <a:extLst>
              <a:ext uri="{FF2B5EF4-FFF2-40B4-BE49-F238E27FC236}">
                <a16:creationId xmlns:a16="http://schemas.microsoft.com/office/drawing/2014/main" id="{B7CB0EBE-EED6-499A-B8A8-87F3BCD55A7A}"/>
              </a:ext>
            </a:extLst>
          </p:cNvPr>
          <p:cNvCxnSpPr>
            <a:cxnSpLocks/>
            <a:endCxn id="15" idx="1"/>
          </p:cNvCxnSpPr>
          <p:nvPr/>
        </p:nvCxnSpPr>
        <p:spPr>
          <a:xfrm rot="5400000" flipH="1" flipV="1">
            <a:off x="1993596" y="1289292"/>
            <a:ext cx="1474221" cy="358762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Koppling: vinklad 70">
            <a:extLst>
              <a:ext uri="{FF2B5EF4-FFF2-40B4-BE49-F238E27FC236}">
                <a16:creationId xmlns:a16="http://schemas.microsoft.com/office/drawing/2014/main" id="{1787DCE1-80DE-4CEF-8867-A19E9E23D892}"/>
              </a:ext>
            </a:extLst>
          </p:cNvPr>
          <p:cNvCxnSpPr>
            <a:stCxn id="45" idx="3"/>
            <a:endCxn id="11" idx="1"/>
          </p:cNvCxnSpPr>
          <p:nvPr/>
        </p:nvCxnSpPr>
        <p:spPr>
          <a:xfrm>
            <a:off x="2190975" y="2375683"/>
            <a:ext cx="719112" cy="443375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Koppling: vinklad 77">
            <a:extLst>
              <a:ext uri="{FF2B5EF4-FFF2-40B4-BE49-F238E27FC236}">
                <a16:creationId xmlns:a16="http://schemas.microsoft.com/office/drawing/2014/main" id="{A41B133C-6949-4E58-83C9-802DF25F3615}"/>
              </a:ext>
            </a:extLst>
          </p:cNvPr>
          <p:cNvCxnSpPr>
            <a:stCxn id="45" idx="3"/>
            <a:endCxn id="12" idx="1"/>
          </p:cNvCxnSpPr>
          <p:nvPr/>
        </p:nvCxnSpPr>
        <p:spPr>
          <a:xfrm>
            <a:off x="2190975" y="2375683"/>
            <a:ext cx="717525" cy="148136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Ellips 1">
            <a:extLst>
              <a:ext uri="{FF2B5EF4-FFF2-40B4-BE49-F238E27FC236}">
                <a16:creationId xmlns:a16="http://schemas.microsoft.com/office/drawing/2014/main" id="{6874ECDB-B67D-4B9E-8008-234CA6E6C330}"/>
              </a:ext>
            </a:extLst>
          </p:cNvPr>
          <p:cNvSpPr/>
          <p:nvPr/>
        </p:nvSpPr>
        <p:spPr>
          <a:xfrm>
            <a:off x="162899" y="1371205"/>
            <a:ext cx="2171132" cy="1976789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673802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596674B-5B11-42CB-8AFE-3BB213E3C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Steg 2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AB4AC4CC-F9E9-4C0D-AB8E-F4EF66EBD8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550" y="1251169"/>
            <a:ext cx="5972948" cy="1670451"/>
          </a:xfrm>
        </p:spPr>
        <p:txBody>
          <a:bodyPr/>
          <a:lstStyle/>
          <a:p>
            <a:r>
              <a:rPr lang="sv-SE" dirty="0"/>
              <a:t>Fundera i gruppen på vad ni tror påverkar målet</a:t>
            </a:r>
          </a:p>
          <a:p>
            <a:r>
              <a:rPr lang="sv-SE" dirty="0"/>
              <a:t>Fyll i rutorna första raden </a:t>
            </a:r>
          </a:p>
          <a:p>
            <a:endParaRPr lang="sv-SE" dirty="0"/>
          </a:p>
        </p:txBody>
      </p:sp>
      <p:sp>
        <p:nvSpPr>
          <p:cNvPr id="4" name="Underrubrik 3">
            <a:extLst>
              <a:ext uri="{FF2B5EF4-FFF2-40B4-BE49-F238E27FC236}">
                <a16:creationId xmlns:a16="http://schemas.microsoft.com/office/drawing/2014/main" id="{D10036B5-D851-4772-A693-7ABB4F66C9EF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2581247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>
            <a:extLst>
              <a:ext uri="{FF2B5EF4-FFF2-40B4-BE49-F238E27FC236}">
                <a16:creationId xmlns:a16="http://schemas.microsoft.com/office/drawing/2014/main" id="{59BB2196-8110-4248-B172-B4970AF98A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13" y="1262374"/>
            <a:ext cx="2112136" cy="429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8522" tIns="29261" rIns="58522" bIns="29261"/>
          <a:lstStyle>
            <a:lvl1pPr marL="519113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algn="ctr" eaLnBrk="1" hangingPunct="1"/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Mål/</a:t>
            </a:r>
          </a:p>
          <a:p>
            <a:pPr algn="ctr" eaLnBrk="1" hangingPunct="1"/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Framtida läge</a:t>
            </a:r>
            <a:endParaRPr lang="sv-SE" sz="1000" b="1" dirty="0">
              <a:solidFill>
                <a:srgbClr val="333399"/>
              </a:solidFill>
              <a:cs typeface="Arial" pitchFamily="34" charset="0"/>
            </a:endParaRP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DE47F249-4D28-41D3-93CF-6B6E125348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2325" y="3415822"/>
            <a:ext cx="3168204" cy="246063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5" name="Text Box 20">
            <a:extLst>
              <a:ext uri="{FF2B5EF4-FFF2-40B4-BE49-F238E27FC236}">
                <a16:creationId xmlns:a16="http://schemas.microsoft.com/office/drawing/2014/main" id="{05B8D349-13BF-49F7-8C79-98B0C18E2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0087" y="1660130"/>
            <a:ext cx="2112136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sv-SE"/>
            </a:defPPr>
            <a:lvl1pPr>
              <a:defRPr sz="1400" b="1"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r>
              <a:rPr lang="sv-SE" dirty="0"/>
              <a:t>Hur jag rör på mig</a:t>
            </a:r>
          </a:p>
        </p:txBody>
      </p:sp>
      <p:sp>
        <p:nvSpPr>
          <p:cNvPr id="6" name="Text Box 21">
            <a:extLst>
              <a:ext uri="{FF2B5EF4-FFF2-40B4-BE49-F238E27FC236}">
                <a16:creationId xmlns:a16="http://schemas.microsoft.com/office/drawing/2014/main" id="{974CCCF4-0CEF-4BED-8E73-4AFB75F80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1371205"/>
            <a:ext cx="3168203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7" name="Text Box 22">
            <a:extLst>
              <a:ext uri="{FF2B5EF4-FFF2-40B4-BE49-F238E27FC236}">
                <a16:creationId xmlns:a16="http://schemas.microsoft.com/office/drawing/2014/main" id="{8F807523-BB41-4875-88DA-0A581686C9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3" y="3733322"/>
            <a:ext cx="3168203" cy="244475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8" name="Text Box 23">
            <a:extLst>
              <a:ext uri="{FF2B5EF4-FFF2-40B4-BE49-F238E27FC236}">
                <a16:creationId xmlns:a16="http://schemas.microsoft.com/office/drawing/2014/main" id="{77202619-0074-4A2C-8653-86FF21187E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3038231"/>
            <a:ext cx="3168204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9" name="Text Box 22">
            <a:extLst>
              <a:ext uri="{FF2B5EF4-FFF2-40B4-BE49-F238E27FC236}">
                <a16:creationId xmlns:a16="http://schemas.microsoft.com/office/drawing/2014/main" id="{7C0E1503-E568-4FA7-8422-0C8A88AFC6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3" y="4065110"/>
            <a:ext cx="3168203" cy="244475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0" name="Text Box 21">
            <a:extLst>
              <a:ext uri="{FF2B5EF4-FFF2-40B4-BE49-F238E27FC236}">
                <a16:creationId xmlns:a16="http://schemas.microsoft.com/office/drawing/2014/main" id="{DFDD3275-8066-4C53-AC6E-5CFB5AC2C4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1691880"/>
            <a:ext cx="3168203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1" name="Text Box 20">
            <a:extLst>
              <a:ext uri="{FF2B5EF4-FFF2-40B4-BE49-F238E27FC236}">
                <a16:creationId xmlns:a16="http://schemas.microsoft.com/office/drawing/2014/main" id="{209A6E97-62A1-4748-A554-A366866E46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0087" y="2665169"/>
            <a:ext cx="2112136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sv-SE"/>
            </a:defPPr>
            <a:lvl1pPr>
              <a:defRPr sz="1400" b="1"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r>
              <a:rPr lang="sv-SE" dirty="0"/>
              <a:t>Hur jag sover</a:t>
            </a:r>
          </a:p>
        </p:txBody>
      </p:sp>
      <p:sp>
        <p:nvSpPr>
          <p:cNvPr id="12" name="Text Box 20">
            <a:extLst>
              <a:ext uri="{FF2B5EF4-FFF2-40B4-BE49-F238E27FC236}">
                <a16:creationId xmlns:a16="http://schemas.microsoft.com/office/drawing/2014/main" id="{509F209B-7AB2-4797-8079-BD80F40B33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8500" y="3703160"/>
            <a:ext cx="2112136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sv-SE"/>
            </a:defPPr>
            <a:lvl1pPr>
              <a:defRPr sz="1400" b="1"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r>
              <a:rPr lang="sv-SE" i="1" dirty="0"/>
              <a:t>Att titta på film</a:t>
            </a:r>
          </a:p>
        </p:txBody>
      </p:sp>
      <p:sp>
        <p:nvSpPr>
          <p:cNvPr id="13" name="Text Box 4">
            <a:extLst>
              <a:ext uri="{FF2B5EF4-FFF2-40B4-BE49-F238E27FC236}">
                <a16:creationId xmlns:a16="http://schemas.microsoft.com/office/drawing/2014/main" id="{9C164658-AE5A-41A2-89A5-E93CE00E19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8499" y="198724"/>
            <a:ext cx="2112136" cy="291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Vad påverkar målet?</a:t>
            </a:r>
          </a:p>
        </p:txBody>
      </p:sp>
      <p:sp>
        <p:nvSpPr>
          <p:cNvPr id="14" name="Text Box 6">
            <a:extLst>
              <a:ext uri="{FF2B5EF4-FFF2-40B4-BE49-F238E27FC236}">
                <a16:creationId xmlns:a16="http://schemas.microsoft.com/office/drawing/2014/main" id="{1AB386D7-2CDA-404F-A298-4D7FD5319E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4580" y="13954"/>
            <a:ext cx="2003693" cy="278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Hur kan det göras?</a:t>
            </a:r>
            <a:endParaRPr lang="sv-SE" sz="800" i="1" dirty="0">
              <a:cs typeface="Arial" pitchFamily="34" charset="0"/>
            </a:endParaRPr>
          </a:p>
        </p:txBody>
      </p:sp>
      <p:sp>
        <p:nvSpPr>
          <p:cNvPr id="15" name="Text Box 20">
            <a:extLst>
              <a:ext uri="{FF2B5EF4-FFF2-40B4-BE49-F238E27FC236}">
                <a16:creationId xmlns:a16="http://schemas.microsoft.com/office/drawing/2014/main" id="{26D66959-9198-4699-A4CF-18EEAD536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0087" y="574399"/>
            <a:ext cx="2112136" cy="3143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1400" b="1" dirty="0"/>
              <a:t> Vad jag äter</a:t>
            </a:r>
            <a:endParaRPr lang="sv-SE" sz="800" dirty="0"/>
          </a:p>
        </p:txBody>
      </p:sp>
      <p:sp>
        <p:nvSpPr>
          <p:cNvPr id="16" name="Text Box 21">
            <a:extLst>
              <a:ext uri="{FF2B5EF4-FFF2-40B4-BE49-F238E27FC236}">
                <a16:creationId xmlns:a16="http://schemas.microsoft.com/office/drawing/2014/main" id="{6EA910F1-13BF-43EC-92FF-C07D72374D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242613"/>
            <a:ext cx="3168204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800" i="1">
                <a:cs typeface="Arial" pitchFamily="34" charset="0"/>
              </a:rPr>
              <a:t> </a:t>
            </a:r>
          </a:p>
        </p:txBody>
      </p:sp>
      <p:sp>
        <p:nvSpPr>
          <p:cNvPr id="17" name="Text Box 21">
            <a:extLst>
              <a:ext uri="{FF2B5EF4-FFF2-40B4-BE49-F238E27FC236}">
                <a16:creationId xmlns:a16="http://schemas.microsoft.com/office/drawing/2014/main" id="{A158E70E-E301-4B8D-9165-89B7A9AB3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602974"/>
            <a:ext cx="3168204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8" name="Text Box 23">
            <a:extLst>
              <a:ext uri="{FF2B5EF4-FFF2-40B4-BE49-F238E27FC236}">
                <a16:creationId xmlns:a16="http://schemas.microsoft.com/office/drawing/2014/main" id="{CB0865BA-6C05-4417-AF44-C997C2224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2025255"/>
            <a:ext cx="3168204" cy="242887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9" name="Text Box 23">
            <a:extLst>
              <a:ext uri="{FF2B5EF4-FFF2-40B4-BE49-F238E27FC236}">
                <a16:creationId xmlns:a16="http://schemas.microsoft.com/office/drawing/2014/main" id="{0B05EBDC-ED48-44D8-9566-B4F5367AB8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968099"/>
            <a:ext cx="3168203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20" name="Text Box 23">
            <a:extLst>
              <a:ext uri="{FF2B5EF4-FFF2-40B4-BE49-F238E27FC236}">
                <a16:creationId xmlns:a16="http://schemas.microsoft.com/office/drawing/2014/main" id="{3B43B664-EDB2-4547-BC38-39DFFCD520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2390531"/>
            <a:ext cx="3168203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21" name="Text Box 23">
            <a:extLst>
              <a:ext uri="{FF2B5EF4-FFF2-40B4-BE49-F238E27FC236}">
                <a16:creationId xmlns:a16="http://schemas.microsoft.com/office/drawing/2014/main" id="{A9E07804-0674-4670-85C6-B27761F610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2704856"/>
            <a:ext cx="3168203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cxnSp>
        <p:nvCxnSpPr>
          <p:cNvPr id="32" name="Vinklad  45">
            <a:extLst>
              <a:ext uri="{FF2B5EF4-FFF2-40B4-BE49-F238E27FC236}">
                <a16:creationId xmlns:a16="http://schemas.microsoft.com/office/drawing/2014/main" id="{7DED5FE5-3802-42E8-ADC0-FAB62E66A0E8}"/>
              </a:ext>
            </a:extLst>
          </p:cNvPr>
          <p:cNvCxnSpPr>
            <a:stCxn id="15" idx="3"/>
          </p:cNvCxnSpPr>
          <p:nvPr/>
        </p:nvCxnSpPr>
        <p:spPr>
          <a:xfrm flipV="1">
            <a:off x="5022223" y="366438"/>
            <a:ext cx="551689" cy="365124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Vinklad  46">
            <a:extLst>
              <a:ext uri="{FF2B5EF4-FFF2-40B4-BE49-F238E27FC236}">
                <a16:creationId xmlns:a16="http://schemas.microsoft.com/office/drawing/2014/main" id="{27C0DDD7-0B73-452F-BA20-39051139D8D9}"/>
              </a:ext>
            </a:extLst>
          </p:cNvPr>
          <p:cNvCxnSpPr>
            <a:stCxn id="15" idx="3"/>
            <a:endCxn id="17" idx="1"/>
          </p:cNvCxnSpPr>
          <p:nvPr/>
        </p:nvCxnSpPr>
        <p:spPr>
          <a:xfrm flipV="1">
            <a:off x="5022223" y="726799"/>
            <a:ext cx="551689" cy="4763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Vinklad  47">
            <a:extLst>
              <a:ext uri="{FF2B5EF4-FFF2-40B4-BE49-F238E27FC236}">
                <a16:creationId xmlns:a16="http://schemas.microsoft.com/office/drawing/2014/main" id="{F5D6EA4C-FC9F-4E40-BE96-AED3FD33D876}"/>
              </a:ext>
            </a:extLst>
          </p:cNvPr>
          <p:cNvCxnSpPr>
            <a:stCxn id="15" idx="3"/>
            <a:endCxn id="19" idx="1"/>
          </p:cNvCxnSpPr>
          <p:nvPr/>
        </p:nvCxnSpPr>
        <p:spPr>
          <a:xfrm>
            <a:off x="5022223" y="731562"/>
            <a:ext cx="553277" cy="357981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Vinklad  48">
            <a:extLst>
              <a:ext uri="{FF2B5EF4-FFF2-40B4-BE49-F238E27FC236}">
                <a16:creationId xmlns:a16="http://schemas.microsoft.com/office/drawing/2014/main" id="{53E7C753-537F-4A48-BAF9-4EF6B5259147}"/>
              </a:ext>
            </a:extLst>
          </p:cNvPr>
          <p:cNvCxnSpPr>
            <a:stCxn id="5" idx="3"/>
            <a:endCxn id="6" idx="1"/>
          </p:cNvCxnSpPr>
          <p:nvPr/>
        </p:nvCxnSpPr>
        <p:spPr>
          <a:xfrm flipV="1">
            <a:off x="5022223" y="1495030"/>
            <a:ext cx="553277" cy="318989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Vinklad  49">
            <a:extLst>
              <a:ext uri="{FF2B5EF4-FFF2-40B4-BE49-F238E27FC236}">
                <a16:creationId xmlns:a16="http://schemas.microsoft.com/office/drawing/2014/main" id="{8BE9CD99-457F-49D8-98D9-2FE87E9BD9D9}"/>
              </a:ext>
            </a:extLst>
          </p:cNvPr>
          <p:cNvCxnSpPr>
            <a:stCxn id="5" idx="3"/>
            <a:endCxn id="10" idx="1"/>
          </p:cNvCxnSpPr>
          <p:nvPr/>
        </p:nvCxnSpPr>
        <p:spPr>
          <a:xfrm>
            <a:off x="5022223" y="1814019"/>
            <a:ext cx="553277" cy="1686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Vinklad  50">
            <a:extLst>
              <a:ext uri="{FF2B5EF4-FFF2-40B4-BE49-F238E27FC236}">
                <a16:creationId xmlns:a16="http://schemas.microsoft.com/office/drawing/2014/main" id="{E15D274A-0944-4740-B29B-CA6480F9A26A}"/>
              </a:ext>
            </a:extLst>
          </p:cNvPr>
          <p:cNvCxnSpPr>
            <a:stCxn id="5" idx="3"/>
            <a:endCxn id="18" idx="1"/>
          </p:cNvCxnSpPr>
          <p:nvPr/>
        </p:nvCxnSpPr>
        <p:spPr>
          <a:xfrm>
            <a:off x="5022223" y="1814019"/>
            <a:ext cx="551689" cy="332680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Vinklad  51">
            <a:extLst>
              <a:ext uri="{FF2B5EF4-FFF2-40B4-BE49-F238E27FC236}">
                <a16:creationId xmlns:a16="http://schemas.microsoft.com/office/drawing/2014/main" id="{A8366E0F-819F-4B65-B06E-56A95F746117}"/>
              </a:ext>
            </a:extLst>
          </p:cNvPr>
          <p:cNvCxnSpPr>
            <a:stCxn id="11" idx="3"/>
            <a:endCxn id="20" idx="1"/>
          </p:cNvCxnSpPr>
          <p:nvPr/>
        </p:nvCxnSpPr>
        <p:spPr>
          <a:xfrm flipV="1">
            <a:off x="5022223" y="2511975"/>
            <a:ext cx="553277" cy="307083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Vinklad  52">
            <a:extLst>
              <a:ext uri="{FF2B5EF4-FFF2-40B4-BE49-F238E27FC236}">
                <a16:creationId xmlns:a16="http://schemas.microsoft.com/office/drawing/2014/main" id="{54455830-60BE-4B22-ABB4-5277E73560DB}"/>
              </a:ext>
            </a:extLst>
          </p:cNvPr>
          <p:cNvCxnSpPr>
            <a:stCxn id="11" idx="3"/>
            <a:endCxn id="21" idx="1"/>
          </p:cNvCxnSpPr>
          <p:nvPr/>
        </p:nvCxnSpPr>
        <p:spPr>
          <a:xfrm>
            <a:off x="5022223" y="2819058"/>
            <a:ext cx="553277" cy="7242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Vinklad  53">
            <a:extLst>
              <a:ext uri="{FF2B5EF4-FFF2-40B4-BE49-F238E27FC236}">
                <a16:creationId xmlns:a16="http://schemas.microsoft.com/office/drawing/2014/main" id="{B9BFDEF6-248B-452E-8A67-2C4D88AEAB1D}"/>
              </a:ext>
            </a:extLst>
          </p:cNvPr>
          <p:cNvCxnSpPr>
            <a:stCxn id="12" idx="3"/>
            <a:endCxn id="4" idx="1"/>
          </p:cNvCxnSpPr>
          <p:nvPr/>
        </p:nvCxnSpPr>
        <p:spPr>
          <a:xfrm flipV="1">
            <a:off x="5020636" y="3538854"/>
            <a:ext cx="551689" cy="318195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Vinklad  54">
            <a:extLst>
              <a:ext uri="{FF2B5EF4-FFF2-40B4-BE49-F238E27FC236}">
                <a16:creationId xmlns:a16="http://schemas.microsoft.com/office/drawing/2014/main" id="{A9ED6A86-418B-460D-B39B-477B2C234957}"/>
              </a:ext>
            </a:extLst>
          </p:cNvPr>
          <p:cNvCxnSpPr>
            <a:stCxn id="11" idx="3"/>
            <a:endCxn id="8" idx="1"/>
          </p:cNvCxnSpPr>
          <p:nvPr/>
        </p:nvCxnSpPr>
        <p:spPr>
          <a:xfrm>
            <a:off x="5022223" y="2819058"/>
            <a:ext cx="551689" cy="340617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Vinklad  81">
            <a:extLst>
              <a:ext uri="{FF2B5EF4-FFF2-40B4-BE49-F238E27FC236}">
                <a16:creationId xmlns:a16="http://schemas.microsoft.com/office/drawing/2014/main" id="{9711B77E-2043-4DB8-AB28-99387706AE10}"/>
              </a:ext>
            </a:extLst>
          </p:cNvPr>
          <p:cNvCxnSpPr>
            <a:stCxn id="12" idx="3"/>
            <a:endCxn id="7" idx="1"/>
          </p:cNvCxnSpPr>
          <p:nvPr/>
        </p:nvCxnSpPr>
        <p:spPr>
          <a:xfrm flipV="1">
            <a:off x="5020636" y="3855560"/>
            <a:ext cx="553277" cy="1489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Vinklad  82">
            <a:extLst>
              <a:ext uri="{FF2B5EF4-FFF2-40B4-BE49-F238E27FC236}">
                <a16:creationId xmlns:a16="http://schemas.microsoft.com/office/drawing/2014/main" id="{51128747-4464-4D87-A46D-5636C9696045}"/>
              </a:ext>
            </a:extLst>
          </p:cNvPr>
          <p:cNvCxnSpPr>
            <a:stCxn id="12" idx="3"/>
            <a:endCxn id="9" idx="1"/>
          </p:cNvCxnSpPr>
          <p:nvPr/>
        </p:nvCxnSpPr>
        <p:spPr>
          <a:xfrm>
            <a:off x="5020636" y="3857049"/>
            <a:ext cx="553277" cy="330299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 Box 20">
            <a:extLst>
              <a:ext uri="{FF2B5EF4-FFF2-40B4-BE49-F238E27FC236}">
                <a16:creationId xmlns:a16="http://schemas.microsoft.com/office/drawing/2014/main" id="{852C96DA-682E-4960-B6EC-8F50C379BE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722" y="1683185"/>
            <a:ext cx="1860253" cy="138499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1400" b="1"/>
              <a:t>Jag vill nå normalvikt så fort som möjligt på ett hållbart sätt, för att göra det behöver jag gå ner 20 kg</a:t>
            </a:r>
            <a:endParaRPr lang="sv-SE" sz="1400" b="1" dirty="0"/>
          </a:p>
        </p:txBody>
      </p:sp>
      <p:cxnSp>
        <p:nvCxnSpPr>
          <p:cNvPr id="57" name="Koppling: vinklad 56">
            <a:extLst>
              <a:ext uri="{FF2B5EF4-FFF2-40B4-BE49-F238E27FC236}">
                <a16:creationId xmlns:a16="http://schemas.microsoft.com/office/drawing/2014/main" id="{56340EE7-A5F6-4FC8-80AF-41D1E128875A}"/>
              </a:ext>
            </a:extLst>
          </p:cNvPr>
          <p:cNvCxnSpPr>
            <a:cxnSpLocks/>
            <a:endCxn id="5" idx="1"/>
          </p:cNvCxnSpPr>
          <p:nvPr/>
        </p:nvCxnSpPr>
        <p:spPr>
          <a:xfrm flipV="1">
            <a:off x="2194149" y="1814019"/>
            <a:ext cx="715938" cy="35810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Koppling: vinklad 63">
            <a:extLst>
              <a:ext uri="{FF2B5EF4-FFF2-40B4-BE49-F238E27FC236}">
                <a16:creationId xmlns:a16="http://schemas.microsoft.com/office/drawing/2014/main" id="{B7CB0EBE-EED6-499A-B8A8-87F3BCD55A7A}"/>
              </a:ext>
            </a:extLst>
          </p:cNvPr>
          <p:cNvCxnSpPr>
            <a:cxnSpLocks/>
            <a:endCxn id="15" idx="1"/>
          </p:cNvCxnSpPr>
          <p:nvPr/>
        </p:nvCxnSpPr>
        <p:spPr>
          <a:xfrm rot="5400000" flipH="1" flipV="1">
            <a:off x="1993596" y="1289292"/>
            <a:ext cx="1474221" cy="358762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Koppling: vinklad 70">
            <a:extLst>
              <a:ext uri="{FF2B5EF4-FFF2-40B4-BE49-F238E27FC236}">
                <a16:creationId xmlns:a16="http://schemas.microsoft.com/office/drawing/2014/main" id="{1787DCE1-80DE-4CEF-8867-A19E9E23D892}"/>
              </a:ext>
            </a:extLst>
          </p:cNvPr>
          <p:cNvCxnSpPr>
            <a:stCxn id="45" idx="3"/>
            <a:endCxn id="11" idx="1"/>
          </p:cNvCxnSpPr>
          <p:nvPr/>
        </p:nvCxnSpPr>
        <p:spPr>
          <a:xfrm>
            <a:off x="2190975" y="2375683"/>
            <a:ext cx="719112" cy="443375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Koppling: vinklad 77">
            <a:extLst>
              <a:ext uri="{FF2B5EF4-FFF2-40B4-BE49-F238E27FC236}">
                <a16:creationId xmlns:a16="http://schemas.microsoft.com/office/drawing/2014/main" id="{A41B133C-6949-4E58-83C9-802DF25F3615}"/>
              </a:ext>
            </a:extLst>
          </p:cNvPr>
          <p:cNvCxnSpPr>
            <a:stCxn id="45" idx="3"/>
            <a:endCxn id="12" idx="1"/>
          </p:cNvCxnSpPr>
          <p:nvPr/>
        </p:nvCxnSpPr>
        <p:spPr>
          <a:xfrm>
            <a:off x="2190975" y="2375683"/>
            <a:ext cx="717525" cy="148136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Ellips 43">
            <a:extLst>
              <a:ext uri="{FF2B5EF4-FFF2-40B4-BE49-F238E27FC236}">
                <a16:creationId xmlns:a16="http://schemas.microsoft.com/office/drawing/2014/main" id="{5EFEAB7E-4A05-48A3-AD9F-D8658BFF4189}"/>
              </a:ext>
            </a:extLst>
          </p:cNvPr>
          <p:cNvSpPr/>
          <p:nvPr/>
        </p:nvSpPr>
        <p:spPr>
          <a:xfrm>
            <a:off x="2404122" y="62981"/>
            <a:ext cx="2970766" cy="4642834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808883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CE1122F-04F3-4F4A-8217-9A33B1B3F8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Steg 3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68BE46B-E293-488F-9AC0-285260DDB1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Kolla fakta, stämmer det ni tänkte</a:t>
            </a:r>
          </a:p>
          <a:p>
            <a:r>
              <a:rPr lang="sv-SE" dirty="0"/>
              <a:t>Finns det något mer?</a:t>
            </a:r>
          </a:p>
          <a:p>
            <a:r>
              <a:rPr lang="sv-SE" dirty="0"/>
              <a:t>Finns det något som ni behöver ta bort?</a:t>
            </a:r>
          </a:p>
          <a:p>
            <a:r>
              <a:rPr lang="sv-SE" dirty="0"/>
              <a:t>Justera i mallen</a:t>
            </a:r>
          </a:p>
        </p:txBody>
      </p:sp>
      <p:sp>
        <p:nvSpPr>
          <p:cNvPr id="4" name="Underrubrik 3">
            <a:extLst>
              <a:ext uri="{FF2B5EF4-FFF2-40B4-BE49-F238E27FC236}">
                <a16:creationId xmlns:a16="http://schemas.microsoft.com/office/drawing/2014/main" id="{39540204-797C-4233-B7CF-3F56040D3587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23497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>
            <a:extLst>
              <a:ext uri="{FF2B5EF4-FFF2-40B4-BE49-F238E27FC236}">
                <a16:creationId xmlns:a16="http://schemas.microsoft.com/office/drawing/2014/main" id="{59BB2196-8110-4248-B172-B4970AF98A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13" y="1262374"/>
            <a:ext cx="2112136" cy="429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8522" tIns="29261" rIns="58522" bIns="29261"/>
          <a:lstStyle>
            <a:lvl1pPr marL="519113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algn="ctr" eaLnBrk="1" hangingPunct="1"/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Mål/</a:t>
            </a:r>
          </a:p>
          <a:p>
            <a:pPr algn="ctr" eaLnBrk="1" hangingPunct="1"/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Framtida läge</a:t>
            </a:r>
            <a:endParaRPr lang="sv-SE" sz="1000" b="1" dirty="0">
              <a:solidFill>
                <a:srgbClr val="333399"/>
              </a:solidFill>
              <a:cs typeface="Arial" pitchFamily="34" charset="0"/>
            </a:endParaRP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DE47F249-4D28-41D3-93CF-6B6E125348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2325" y="3415822"/>
            <a:ext cx="3168204" cy="246063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5" name="Text Box 20">
            <a:extLst>
              <a:ext uri="{FF2B5EF4-FFF2-40B4-BE49-F238E27FC236}">
                <a16:creationId xmlns:a16="http://schemas.microsoft.com/office/drawing/2014/main" id="{05B8D349-13BF-49F7-8C79-98B0C18E2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0087" y="1660130"/>
            <a:ext cx="2112136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sv-SE"/>
            </a:defPPr>
            <a:lvl1pPr>
              <a:defRPr sz="1400" b="1"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r>
              <a:rPr lang="sv-SE" dirty="0"/>
              <a:t>Hur jag rör på mig</a:t>
            </a:r>
          </a:p>
        </p:txBody>
      </p:sp>
      <p:sp>
        <p:nvSpPr>
          <p:cNvPr id="6" name="Text Box 21">
            <a:extLst>
              <a:ext uri="{FF2B5EF4-FFF2-40B4-BE49-F238E27FC236}">
                <a16:creationId xmlns:a16="http://schemas.microsoft.com/office/drawing/2014/main" id="{974CCCF4-0CEF-4BED-8E73-4AFB75F80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1371205"/>
            <a:ext cx="3168203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7" name="Text Box 22">
            <a:extLst>
              <a:ext uri="{FF2B5EF4-FFF2-40B4-BE49-F238E27FC236}">
                <a16:creationId xmlns:a16="http://schemas.microsoft.com/office/drawing/2014/main" id="{8F807523-BB41-4875-88DA-0A581686C9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3" y="3733322"/>
            <a:ext cx="3168203" cy="244475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8" name="Text Box 23">
            <a:extLst>
              <a:ext uri="{FF2B5EF4-FFF2-40B4-BE49-F238E27FC236}">
                <a16:creationId xmlns:a16="http://schemas.microsoft.com/office/drawing/2014/main" id="{77202619-0074-4A2C-8653-86FF21187E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3038231"/>
            <a:ext cx="3168204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9" name="Text Box 22">
            <a:extLst>
              <a:ext uri="{FF2B5EF4-FFF2-40B4-BE49-F238E27FC236}">
                <a16:creationId xmlns:a16="http://schemas.microsoft.com/office/drawing/2014/main" id="{7C0E1503-E568-4FA7-8422-0C8A88AFC6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3" y="4065110"/>
            <a:ext cx="3168203" cy="244475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0" name="Text Box 21">
            <a:extLst>
              <a:ext uri="{FF2B5EF4-FFF2-40B4-BE49-F238E27FC236}">
                <a16:creationId xmlns:a16="http://schemas.microsoft.com/office/drawing/2014/main" id="{DFDD3275-8066-4C53-AC6E-5CFB5AC2C4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1691880"/>
            <a:ext cx="3168203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1" name="Text Box 20">
            <a:extLst>
              <a:ext uri="{FF2B5EF4-FFF2-40B4-BE49-F238E27FC236}">
                <a16:creationId xmlns:a16="http://schemas.microsoft.com/office/drawing/2014/main" id="{209A6E97-62A1-4748-A554-A366866E46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0087" y="2665169"/>
            <a:ext cx="2112136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sv-SE"/>
            </a:defPPr>
            <a:lvl1pPr>
              <a:defRPr sz="1400" b="1"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r>
              <a:rPr lang="sv-SE" dirty="0"/>
              <a:t>Hur jag sover</a:t>
            </a:r>
          </a:p>
        </p:txBody>
      </p:sp>
      <p:sp>
        <p:nvSpPr>
          <p:cNvPr id="12" name="Text Box 20">
            <a:extLst>
              <a:ext uri="{FF2B5EF4-FFF2-40B4-BE49-F238E27FC236}">
                <a16:creationId xmlns:a16="http://schemas.microsoft.com/office/drawing/2014/main" id="{509F209B-7AB2-4797-8079-BD80F40B33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8500" y="3703160"/>
            <a:ext cx="2112136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sv-SE"/>
            </a:defPPr>
            <a:lvl1pPr>
              <a:defRPr sz="1400" b="1"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r>
              <a:rPr lang="sv-SE" i="1" dirty="0"/>
              <a:t>Att titta på film</a:t>
            </a:r>
          </a:p>
        </p:txBody>
      </p:sp>
      <p:sp>
        <p:nvSpPr>
          <p:cNvPr id="13" name="Text Box 4">
            <a:extLst>
              <a:ext uri="{FF2B5EF4-FFF2-40B4-BE49-F238E27FC236}">
                <a16:creationId xmlns:a16="http://schemas.microsoft.com/office/drawing/2014/main" id="{9C164658-AE5A-41A2-89A5-E93CE00E19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8499" y="198724"/>
            <a:ext cx="2112136" cy="291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Vad påverkar målet?</a:t>
            </a:r>
          </a:p>
        </p:txBody>
      </p:sp>
      <p:sp>
        <p:nvSpPr>
          <p:cNvPr id="14" name="Text Box 6">
            <a:extLst>
              <a:ext uri="{FF2B5EF4-FFF2-40B4-BE49-F238E27FC236}">
                <a16:creationId xmlns:a16="http://schemas.microsoft.com/office/drawing/2014/main" id="{1AB386D7-2CDA-404F-A298-4D7FD5319E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4580" y="13954"/>
            <a:ext cx="2003693" cy="278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Hur kan det göras?</a:t>
            </a:r>
            <a:endParaRPr lang="sv-SE" sz="800" i="1" dirty="0">
              <a:cs typeface="Arial" pitchFamily="34" charset="0"/>
            </a:endParaRPr>
          </a:p>
        </p:txBody>
      </p:sp>
      <p:sp>
        <p:nvSpPr>
          <p:cNvPr id="15" name="Text Box 20">
            <a:extLst>
              <a:ext uri="{FF2B5EF4-FFF2-40B4-BE49-F238E27FC236}">
                <a16:creationId xmlns:a16="http://schemas.microsoft.com/office/drawing/2014/main" id="{26D66959-9198-4699-A4CF-18EEAD536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0087" y="574399"/>
            <a:ext cx="2112136" cy="3143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1400" b="1" dirty="0"/>
              <a:t> vad jag äter</a:t>
            </a:r>
            <a:endParaRPr lang="sv-SE" sz="800" dirty="0"/>
          </a:p>
        </p:txBody>
      </p:sp>
      <p:sp>
        <p:nvSpPr>
          <p:cNvPr id="16" name="Text Box 21">
            <a:extLst>
              <a:ext uri="{FF2B5EF4-FFF2-40B4-BE49-F238E27FC236}">
                <a16:creationId xmlns:a16="http://schemas.microsoft.com/office/drawing/2014/main" id="{6EA910F1-13BF-43EC-92FF-C07D72374D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242613"/>
            <a:ext cx="3168204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800" i="1">
                <a:cs typeface="Arial" pitchFamily="34" charset="0"/>
              </a:rPr>
              <a:t> </a:t>
            </a:r>
          </a:p>
        </p:txBody>
      </p:sp>
      <p:sp>
        <p:nvSpPr>
          <p:cNvPr id="17" name="Text Box 21">
            <a:extLst>
              <a:ext uri="{FF2B5EF4-FFF2-40B4-BE49-F238E27FC236}">
                <a16:creationId xmlns:a16="http://schemas.microsoft.com/office/drawing/2014/main" id="{A158E70E-E301-4B8D-9165-89B7A9AB3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602974"/>
            <a:ext cx="3168204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8" name="Text Box 23">
            <a:extLst>
              <a:ext uri="{FF2B5EF4-FFF2-40B4-BE49-F238E27FC236}">
                <a16:creationId xmlns:a16="http://schemas.microsoft.com/office/drawing/2014/main" id="{CB0865BA-6C05-4417-AF44-C997C2224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2025255"/>
            <a:ext cx="3168204" cy="242887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9" name="Text Box 23">
            <a:extLst>
              <a:ext uri="{FF2B5EF4-FFF2-40B4-BE49-F238E27FC236}">
                <a16:creationId xmlns:a16="http://schemas.microsoft.com/office/drawing/2014/main" id="{0B05EBDC-ED48-44D8-9566-B4F5367AB8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968099"/>
            <a:ext cx="3168203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20" name="Text Box 23">
            <a:extLst>
              <a:ext uri="{FF2B5EF4-FFF2-40B4-BE49-F238E27FC236}">
                <a16:creationId xmlns:a16="http://schemas.microsoft.com/office/drawing/2014/main" id="{3B43B664-EDB2-4547-BC38-39DFFCD520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2390531"/>
            <a:ext cx="3168203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21" name="Text Box 23">
            <a:extLst>
              <a:ext uri="{FF2B5EF4-FFF2-40B4-BE49-F238E27FC236}">
                <a16:creationId xmlns:a16="http://schemas.microsoft.com/office/drawing/2014/main" id="{A9E07804-0674-4670-85C6-B27761F610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2704856"/>
            <a:ext cx="3168203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cxnSp>
        <p:nvCxnSpPr>
          <p:cNvPr id="32" name="Vinklad  45">
            <a:extLst>
              <a:ext uri="{FF2B5EF4-FFF2-40B4-BE49-F238E27FC236}">
                <a16:creationId xmlns:a16="http://schemas.microsoft.com/office/drawing/2014/main" id="{7DED5FE5-3802-42E8-ADC0-FAB62E66A0E8}"/>
              </a:ext>
            </a:extLst>
          </p:cNvPr>
          <p:cNvCxnSpPr>
            <a:stCxn id="15" idx="3"/>
          </p:cNvCxnSpPr>
          <p:nvPr/>
        </p:nvCxnSpPr>
        <p:spPr>
          <a:xfrm flipV="1">
            <a:off x="5022223" y="366438"/>
            <a:ext cx="551689" cy="365124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Vinklad  46">
            <a:extLst>
              <a:ext uri="{FF2B5EF4-FFF2-40B4-BE49-F238E27FC236}">
                <a16:creationId xmlns:a16="http://schemas.microsoft.com/office/drawing/2014/main" id="{27C0DDD7-0B73-452F-BA20-39051139D8D9}"/>
              </a:ext>
            </a:extLst>
          </p:cNvPr>
          <p:cNvCxnSpPr>
            <a:stCxn id="15" idx="3"/>
            <a:endCxn id="17" idx="1"/>
          </p:cNvCxnSpPr>
          <p:nvPr/>
        </p:nvCxnSpPr>
        <p:spPr>
          <a:xfrm flipV="1">
            <a:off x="5022223" y="726799"/>
            <a:ext cx="551689" cy="4763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Vinklad  47">
            <a:extLst>
              <a:ext uri="{FF2B5EF4-FFF2-40B4-BE49-F238E27FC236}">
                <a16:creationId xmlns:a16="http://schemas.microsoft.com/office/drawing/2014/main" id="{F5D6EA4C-FC9F-4E40-BE96-AED3FD33D876}"/>
              </a:ext>
            </a:extLst>
          </p:cNvPr>
          <p:cNvCxnSpPr>
            <a:stCxn id="15" idx="3"/>
            <a:endCxn id="19" idx="1"/>
          </p:cNvCxnSpPr>
          <p:nvPr/>
        </p:nvCxnSpPr>
        <p:spPr>
          <a:xfrm>
            <a:off x="5022223" y="731562"/>
            <a:ext cx="553277" cy="357981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Vinklad  48">
            <a:extLst>
              <a:ext uri="{FF2B5EF4-FFF2-40B4-BE49-F238E27FC236}">
                <a16:creationId xmlns:a16="http://schemas.microsoft.com/office/drawing/2014/main" id="{53E7C753-537F-4A48-BAF9-4EF6B5259147}"/>
              </a:ext>
            </a:extLst>
          </p:cNvPr>
          <p:cNvCxnSpPr>
            <a:stCxn id="5" idx="3"/>
            <a:endCxn id="6" idx="1"/>
          </p:cNvCxnSpPr>
          <p:nvPr/>
        </p:nvCxnSpPr>
        <p:spPr>
          <a:xfrm flipV="1">
            <a:off x="5022223" y="1495030"/>
            <a:ext cx="553277" cy="318989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Vinklad  49">
            <a:extLst>
              <a:ext uri="{FF2B5EF4-FFF2-40B4-BE49-F238E27FC236}">
                <a16:creationId xmlns:a16="http://schemas.microsoft.com/office/drawing/2014/main" id="{8BE9CD99-457F-49D8-98D9-2FE87E9BD9D9}"/>
              </a:ext>
            </a:extLst>
          </p:cNvPr>
          <p:cNvCxnSpPr>
            <a:stCxn id="5" idx="3"/>
            <a:endCxn id="10" idx="1"/>
          </p:cNvCxnSpPr>
          <p:nvPr/>
        </p:nvCxnSpPr>
        <p:spPr>
          <a:xfrm>
            <a:off x="5022223" y="1814019"/>
            <a:ext cx="553277" cy="1686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Vinklad  50">
            <a:extLst>
              <a:ext uri="{FF2B5EF4-FFF2-40B4-BE49-F238E27FC236}">
                <a16:creationId xmlns:a16="http://schemas.microsoft.com/office/drawing/2014/main" id="{E15D274A-0944-4740-B29B-CA6480F9A26A}"/>
              </a:ext>
            </a:extLst>
          </p:cNvPr>
          <p:cNvCxnSpPr>
            <a:stCxn id="5" idx="3"/>
            <a:endCxn id="18" idx="1"/>
          </p:cNvCxnSpPr>
          <p:nvPr/>
        </p:nvCxnSpPr>
        <p:spPr>
          <a:xfrm>
            <a:off x="5022223" y="1814019"/>
            <a:ext cx="551689" cy="332680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Vinklad  51">
            <a:extLst>
              <a:ext uri="{FF2B5EF4-FFF2-40B4-BE49-F238E27FC236}">
                <a16:creationId xmlns:a16="http://schemas.microsoft.com/office/drawing/2014/main" id="{A8366E0F-819F-4B65-B06E-56A95F746117}"/>
              </a:ext>
            </a:extLst>
          </p:cNvPr>
          <p:cNvCxnSpPr>
            <a:stCxn id="11" idx="3"/>
            <a:endCxn id="20" idx="1"/>
          </p:cNvCxnSpPr>
          <p:nvPr/>
        </p:nvCxnSpPr>
        <p:spPr>
          <a:xfrm flipV="1">
            <a:off x="5022223" y="2511975"/>
            <a:ext cx="553277" cy="307083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Vinklad  52">
            <a:extLst>
              <a:ext uri="{FF2B5EF4-FFF2-40B4-BE49-F238E27FC236}">
                <a16:creationId xmlns:a16="http://schemas.microsoft.com/office/drawing/2014/main" id="{54455830-60BE-4B22-ABB4-5277E73560DB}"/>
              </a:ext>
            </a:extLst>
          </p:cNvPr>
          <p:cNvCxnSpPr>
            <a:stCxn id="11" idx="3"/>
            <a:endCxn id="21" idx="1"/>
          </p:cNvCxnSpPr>
          <p:nvPr/>
        </p:nvCxnSpPr>
        <p:spPr>
          <a:xfrm>
            <a:off x="5022223" y="2819058"/>
            <a:ext cx="553277" cy="7242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Vinklad  53">
            <a:extLst>
              <a:ext uri="{FF2B5EF4-FFF2-40B4-BE49-F238E27FC236}">
                <a16:creationId xmlns:a16="http://schemas.microsoft.com/office/drawing/2014/main" id="{B9BFDEF6-248B-452E-8A67-2C4D88AEAB1D}"/>
              </a:ext>
            </a:extLst>
          </p:cNvPr>
          <p:cNvCxnSpPr>
            <a:stCxn id="12" idx="3"/>
            <a:endCxn id="4" idx="1"/>
          </p:cNvCxnSpPr>
          <p:nvPr/>
        </p:nvCxnSpPr>
        <p:spPr>
          <a:xfrm flipV="1">
            <a:off x="5020636" y="3538854"/>
            <a:ext cx="551689" cy="318195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Vinklad  54">
            <a:extLst>
              <a:ext uri="{FF2B5EF4-FFF2-40B4-BE49-F238E27FC236}">
                <a16:creationId xmlns:a16="http://schemas.microsoft.com/office/drawing/2014/main" id="{A9ED6A86-418B-460D-B39B-477B2C234957}"/>
              </a:ext>
            </a:extLst>
          </p:cNvPr>
          <p:cNvCxnSpPr>
            <a:stCxn id="11" idx="3"/>
            <a:endCxn id="8" idx="1"/>
          </p:cNvCxnSpPr>
          <p:nvPr/>
        </p:nvCxnSpPr>
        <p:spPr>
          <a:xfrm>
            <a:off x="5022223" y="2819058"/>
            <a:ext cx="551689" cy="340617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Vinklad  81">
            <a:extLst>
              <a:ext uri="{FF2B5EF4-FFF2-40B4-BE49-F238E27FC236}">
                <a16:creationId xmlns:a16="http://schemas.microsoft.com/office/drawing/2014/main" id="{9711B77E-2043-4DB8-AB28-99387706AE10}"/>
              </a:ext>
            </a:extLst>
          </p:cNvPr>
          <p:cNvCxnSpPr>
            <a:stCxn id="12" idx="3"/>
            <a:endCxn id="7" idx="1"/>
          </p:cNvCxnSpPr>
          <p:nvPr/>
        </p:nvCxnSpPr>
        <p:spPr>
          <a:xfrm flipV="1">
            <a:off x="5020636" y="3855560"/>
            <a:ext cx="553277" cy="1489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Vinklad  82">
            <a:extLst>
              <a:ext uri="{FF2B5EF4-FFF2-40B4-BE49-F238E27FC236}">
                <a16:creationId xmlns:a16="http://schemas.microsoft.com/office/drawing/2014/main" id="{51128747-4464-4D87-A46D-5636C9696045}"/>
              </a:ext>
            </a:extLst>
          </p:cNvPr>
          <p:cNvCxnSpPr>
            <a:stCxn id="12" idx="3"/>
            <a:endCxn id="9" idx="1"/>
          </p:cNvCxnSpPr>
          <p:nvPr/>
        </p:nvCxnSpPr>
        <p:spPr>
          <a:xfrm>
            <a:off x="5020636" y="3857049"/>
            <a:ext cx="553277" cy="330299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 Box 20">
            <a:extLst>
              <a:ext uri="{FF2B5EF4-FFF2-40B4-BE49-F238E27FC236}">
                <a16:creationId xmlns:a16="http://schemas.microsoft.com/office/drawing/2014/main" id="{852C96DA-682E-4960-B6EC-8F50C379BE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722" y="1683185"/>
            <a:ext cx="1860253" cy="138499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1400" b="1"/>
              <a:t>Jag vill nå normalvikt så fort som möjligt på ett hållbart sätt, för att göra det behöver jag gå ner 20 kg</a:t>
            </a:r>
            <a:endParaRPr lang="sv-SE" sz="1400" b="1" dirty="0"/>
          </a:p>
        </p:txBody>
      </p:sp>
      <p:cxnSp>
        <p:nvCxnSpPr>
          <p:cNvPr id="57" name="Koppling: vinklad 56">
            <a:extLst>
              <a:ext uri="{FF2B5EF4-FFF2-40B4-BE49-F238E27FC236}">
                <a16:creationId xmlns:a16="http://schemas.microsoft.com/office/drawing/2014/main" id="{56340EE7-A5F6-4FC8-80AF-41D1E128875A}"/>
              </a:ext>
            </a:extLst>
          </p:cNvPr>
          <p:cNvCxnSpPr>
            <a:cxnSpLocks/>
            <a:endCxn id="5" idx="1"/>
          </p:cNvCxnSpPr>
          <p:nvPr/>
        </p:nvCxnSpPr>
        <p:spPr>
          <a:xfrm flipV="1">
            <a:off x="2194149" y="1814019"/>
            <a:ext cx="715938" cy="35810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Koppling: vinklad 63">
            <a:extLst>
              <a:ext uri="{FF2B5EF4-FFF2-40B4-BE49-F238E27FC236}">
                <a16:creationId xmlns:a16="http://schemas.microsoft.com/office/drawing/2014/main" id="{B7CB0EBE-EED6-499A-B8A8-87F3BCD55A7A}"/>
              </a:ext>
            </a:extLst>
          </p:cNvPr>
          <p:cNvCxnSpPr>
            <a:cxnSpLocks/>
            <a:endCxn id="15" idx="1"/>
          </p:cNvCxnSpPr>
          <p:nvPr/>
        </p:nvCxnSpPr>
        <p:spPr>
          <a:xfrm rot="5400000" flipH="1" flipV="1">
            <a:off x="1993596" y="1289292"/>
            <a:ext cx="1474221" cy="358762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Koppling: vinklad 70">
            <a:extLst>
              <a:ext uri="{FF2B5EF4-FFF2-40B4-BE49-F238E27FC236}">
                <a16:creationId xmlns:a16="http://schemas.microsoft.com/office/drawing/2014/main" id="{1787DCE1-80DE-4CEF-8867-A19E9E23D892}"/>
              </a:ext>
            </a:extLst>
          </p:cNvPr>
          <p:cNvCxnSpPr>
            <a:stCxn id="45" idx="3"/>
            <a:endCxn id="11" idx="1"/>
          </p:cNvCxnSpPr>
          <p:nvPr/>
        </p:nvCxnSpPr>
        <p:spPr>
          <a:xfrm>
            <a:off x="2190975" y="2375683"/>
            <a:ext cx="719112" cy="443375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Koppling: vinklad 77">
            <a:extLst>
              <a:ext uri="{FF2B5EF4-FFF2-40B4-BE49-F238E27FC236}">
                <a16:creationId xmlns:a16="http://schemas.microsoft.com/office/drawing/2014/main" id="{A41B133C-6949-4E58-83C9-802DF25F3615}"/>
              </a:ext>
            </a:extLst>
          </p:cNvPr>
          <p:cNvCxnSpPr>
            <a:stCxn id="45" idx="3"/>
            <a:endCxn id="12" idx="1"/>
          </p:cNvCxnSpPr>
          <p:nvPr/>
        </p:nvCxnSpPr>
        <p:spPr>
          <a:xfrm>
            <a:off x="2190975" y="2375683"/>
            <a:ext cx="717525" cy="148136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Ellips 43">
            <a:extLst>
              <a:ext uri="{FF2B5EF4-FFF2-40B4-BE49-F238E27FC236}">
                <a16:creationId xmlns:a16="http://schemas.microsoft.com/office/drawing/2014/main" id="{5EFEAB7E-4A05-48A3-AD9F-D8658BFF4189}"/>
              </a:ext>
            </a:extLst>
          </p:cNvPr>
          <p:cNvSpPr/>
          <p:nvPr/>
        </p:nvSpPr>
        <p:spPr>
          <a:xfrm>
            <a:off x="2404122" y="62981"/>
            <a:ext cx="2970766" cy="4642834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Multiplikationstecken 1">
            <a:extLst>
              <a:ext uri="{FF2B5EF4-FFF2-40B4-BE49-F238E27FC236}">
                <a16:creationId xmlns:a16="http://schemas.microsoft.com/office/drawing/2014/main" id="{C795E9AC-DD98-49D7-81A6-541E91DB457D}"/>
              </a:ext>
            </a:extLst>
          </p:cNvPr>
          <p:cNvSpPr/>
          <p:nvPr/>
        </p:nvSpPr>
        <p:spPr>
          <a:xfrm>
            <a:off x="3308195" y="3538854"/>
            <a:ext cx="1353015" cy="770731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175943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DBC2259-8BA0-47CF-82DE-94050C237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Steg 4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8996B85-9FBA-4271-B852-2CA6FBAACB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Utifrån vad som påverkar målet, hur kan varje vad påverkas?</a:t>
            </a:r>
          </a:p>
          <a:p>
            <a:r>
              <a:rPr lang="sv-SE" dirty="0"/>
              <a:t>Glöm inte att kolla fakta och underbygga era tankar när det behövs</a:t>
            </a:r>
          </a:p>
        </p:txBody>
      </p:sp>
      <p:sp>
        <p:nvSpPr>
          <p:cNvPr id="4" name="Underrubrik 3">
            <a:extLst>
              <a:ext uri="{FF2B5EF4-FFF2-40B4-BE49-F238E27FC236}">
                <a16:creationId xmlns:a16="http://schemas.microsoft.com/office/drawing/2014/main" id="{BCFD7D6D-FF19-4994-A8A9-A660F71C8C5E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642912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>
            <a:extLst>
              <a:ext uri="{FF2B5EF4-FFF2-40B4-BE49-F238E27FC236}">
                <a16:creationId xmlns:a16="http://schemas.microsoft.com/office/drawing/2014/main" id="{59BB2196-8110-4248-B172-B4970AF98A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13" y="1262374"/>
            <a:ext cx="2112136" cy="429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8522" tIns="29261" rIns="58522" bIns="29261"/>
          <a:lstStyle>
            <a:lvl1pPr marL="519113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algn="ctr" eaLnBrk="1" hangingPunct="1"/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Mål/</a:t>
            </a:r>
          </a:p>
          <a:p>
            <a:pPr algn="ctr" eaLnBrk="1" hangingPunct="1"/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Framtida läge</a:t>
            </a:r>
            <a:endParaRPr lang="sv-SE" sz="1000" b="1" dirty="0">
              <a:solidFill>
                <a:srgbClr val="333399"/>
              </a:solidFill>
              <a:cs typeface="Arial" pitchFamily="34" charset="0"/>
            </a:endParaRP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DE47F249-4D28-41D3-93CF-6B6E125348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2325" y="3415822"/>
            <a:ext cx="3168204" cy="246063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5" name="Text Box 20">
            <a:extLst>
              <a:ext uri="{FF2B5EF4-FFF2-40B4-BE49-F238E27FC236}">
                <a16:creationId xmlns:a16="http://schemas.microsoft.com/office/drawing/2014/main" id="{05B8D349-13BF-49F7-8C79-98B0C18E2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0087" y="1660130"/>
            <a:ext cx="2112136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sv-SE"/>
            </a:defPPr>
            <a:lvl1pPr>
              <a:defRPr sz="1400" b="1"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r>
              <a:rPr lang="sv-SE" dirty="0"/>
              <a:t>Hur jag rör på mig</a:t>
            </a:r>
          </a:p>
        </p:txBody>
      </p:sp>
      <p:sp>
        <p:nvSpPr>
          <p:cNvPr id="6" name="Text Box 21">
            <a:extLst>
              <a:ext uri="{FF2B5EF4-FFF2-40B4-BE49-F238E27FC236}">
                <a16:creationId xmlns:a16="http://schemas.microsoft.com/office/drawing/2014/main" id="{974CCCF4-0CEF-4BED-8E73-4AFB75F80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1371205"/>
            <a:ext cx="3168203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800" i="1" dirty="0">
                <a:cs typeface="Arial" pitchFamily="34" charset="0"/>
              </a:rPr>
              <a:t>Träning, konditionsträning, styrketräning</a:t>
            </a:r>
          </a:p>
        </p:txBody>
      </p:sp>
      <p:sp>
        <p:nvSpPr>
          <p:cNvPr id="7" name="Text Box 22">
            <a:extLst>
              <a:ext uri="{FF2B5EF4-FFF2-40B4-BE49-F238E27FC236}">
                <a16:creationId xmlns:a16="http://schemas.microsoft.com/office/drawing/2014/main" id="{8F807523-BB41-4875-88DA-0A581686C9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3" y="3733322"/>
            <a:ext cx="3168203" cy="244475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8" name="Text Box 23">
            <a:extLst>
              <a:ext uri="{FF2B5EF4-FFF2-40B4-BE49-F238E27FC236}">
                <a16:creationId xmlns:a16="http://schemas.microsoft.com/office/drawing/2014/main" id="{77202619-0074-4A2C-8653-86FF21187E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3038231"/>
            <a:ext cx="3168204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800" i="1" dirty="0">
                <a:cs typeface="Arial" pitchFamily="34" charset="0"/>
              </a:rPr>
              <a:t>Dricka </a:t>
            </a:r>
            <a:r>
              <a:rPr lang="sv-SE" sz="800" i="1" dirty="0" err="1">
                <a:cs typeface="Arial" pitchFamily="34" charset="0"/>
              </a:rPr>
              <a:t>camomillte</a:t>
            </a:r>
            <a:endParaRPr lang="sv-SE" sz="800" i="1" dirty="0">
              <a:cs typeface="Arial" pitchFamily="34" charset="0"/>
            </a:endParaRPr>
          </a:p>
        </p:txBody>
      </p:sp>
      <p:sp>
        <p:nvSpPr>
          <p:cNvPr id="9" name="Text Box 22">
            <a:extLst>
              <a:ext uri="{FF2B5EF4-FFF2-40B4-BE49-F238E27FC236}">
                <a16:creationId xmlns:a16="http://schemas.microsoft.com/office/drawing/2014/main" id="{7C0E1503-E568-4FA7-8422-0C8A88AFC6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3" y="4065110"/>
            <a:ext cx="3168203" cy="244475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0" name="Text Box 21">
            <a:extLst>
              <a:ext uri="{FF2B5EF4-FFF2-40B4-BE49-F238E27FC236}">
                <a16:creationId xmlns:a16="http://schemas.microsoft.com/office/drawing/2014/main" id="{DFDD3275-8066-4C53-AC6E-5CFB5AC2C4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1691880"/>
            <a:ext cx="3168203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800" i="1" dirty="0">
                <a:cs typeface="Arial" pitchFamily="34" charset="0"/>
              </a:rPr>
              <a:t>Öka vardagsmotionen</a:t>
            </a:r>
          </a:p>
        </p:txBody>
      </p:sp>
      <p:sp>
        <p:nvSpPr>
          <p:cNvPr id="11" name="Text Box 20">
            <a:extLst>
              <a:ext uri="{FF2B5EF4-FFF2-40B4-BE49-F238E27FC236}">
                <a16:creationId xmlns:a16="http://schemas.microsoft.com/office/drawing/2014/main" id="{209A6E97-62A1-4748-A554-A366866E46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0087" y="2665169"/>
            <a:ext cx="2112136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sv-SE"/>
            </a:defPPr>
            <a:lvl1pPr>
              <a:defRPr sz="1400" b="1"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r>
              <a:rPr lang="sv-SE" dirty="0"/>
              <a:t>Hur jag sover</a:t>
            </a:r>
          </a:p>
        </p:txBody>
      </p:sp>
      <p:sp>
        <p:nvSpPr>
          <p:cNvPr id="12" name="Text Box 20">
            <a:extLst>
              <a:ext uri="{FF2B5EF4-FFF2-40B4-BE49-F238E27FC236}">
                <a16:creationId xmlns:a16="http://schemas.microsoft.com/office/drawing/2014/main" id="{509F209B-7AB2-4797-8079-BD80F40B33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8500" y="3703160"/>
            <a:ext cx="2112136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sv-SE"/>
            </a:defPPr>
            <a:lvl1pPr>
              <a:defRPr sz="1400" b="1"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r>
              <a:rPr lang="sv-SE" i="1" dirty="0"/>
              <a:t>Att titta på film</a:t>
            </a:r>
          </a:p>
        </p:txBody>
      </p:sp>
      <p:sp>
        <p:nvSpPr>
          <p:cNvPr id="13" name="Text Box 4">
            <a:extLst>
              <a:ext uri="{FF2B5EF4-FFF2-40B4-BE49-F238E27FC236}">
                <a16:creationId xmlns:a16="http://schemas.microsoft.com/office/drawing/2014/main" id="{9C164658-AE5A-41A2-89A5-E93CE00E19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8499" y="198724"/>
            <a:ext cx="2112136" cy="291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Vad påverkar målet?</a:t>
            </a:r>
          </a:p>
        </p:txBody>
      </p:sp>
      <p:sp>
        <p:nvSpPr>
          <p:cNvPr id="14" name="Text Box 6">
            <a:extLst>
              <a:ext uri="{FF2B5EF4-FFF2-40B4-BE49-F238E27FC236}">
                <a16:creationId xmlns:a16="http://schemas.microsoft.com/office/drawing/2014/main" id="{1AB386D7-2CDA-404F-A298-4D7FD5319E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4580" y="13954"/>
            <a:ext cx="2003693" cy="278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Hur kan det göras?</a:t>
            </a:r>
            <a:endParaRPr lang="sv-SE" sz="800" i="1" dirty="0">
              <a:cs typeface="Arial" pitchFamily="34" charset="0"/>
            </a:endParaRPr>
          </a:p>
        </p:txBody>
      </p:sp>
      <p:sp>
        <p:nvSpPr>
          <p:cNvPr id="15" name="Text Box 20">
            <a:extLst>
              <a:ext uri="{FF2B5EF4-FFF2-40B4-BE49-F238E27FC236}">
                <a16:creationId xmlns:a16="http://schemas.microsoft.com/office/drawing/2014/main" id="{26D66959-9198-4699-A4CF-18EEAD536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0087" y="574399"/>
            <a:ext cx="2112136" cy="3143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1400" b="1" dirty="0"/>
              <a:t> vad jag äter</a:t>
            </a:r>
            <a:endParaRPr lang="sv-SE" sz="800" dirty="0"/>
          </a:p>
        </p:txBody>
      </p:sp>
      <p:sp>
        <p:nvSpPr>
          <p:cNvPr id="16" name="Text Box 21">
            <a:extLst>
              <a:ext uri="{FF2B5EF4-FFF2-40B4-BE49-F238E27FC236}">
                <a16:creationId xmlns:a16="http://schemas.microsoft.com/office/drawing/2014/main" id="{6EA910F1-13BF-43EC-92FF-C07D72374D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207969"/>
            <a:ext cx="3168204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800" i="1" dirty="0">
                <a:cs typeface="Arial" pitchFamily="34" charset="0"/>
              </a:rPr>
              <a:t> Äta halva tallriken grönsaker</a:t>
            </a:r>
          </a:p>
        </p:txBody>
      </p:sp>
      <p:sp>
        <p:nvSpPr>
          <p:cNvPr id="17" name="Text Box 21">
            <a:extLst>
              <a:ext uri="{FF2B5EF4-FFF2-40B4-BE49-F238E27FC236}">
                <a16:creationId xmlns:a16="http://schemas.microsoft.com/office/drawing/2014/main" id="{A158E70E-E301-4B8D-9165-89B7A9AB3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602974"/>
            <a:ext cx="3168204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800" i="1" dirty="0">
                <a:cs typeface="Arial" pitchFamily="34" charset="0"/>
              </a:rPr>
              <a:t>Äta tre gånger plus två mellanmål, inget däremellan</a:t>
            </a:r>
          </a:p>
        </p:txBody>
      </p:sp>
      <p:sp>
        <p:nvSpPr>
          <p:cNvPr id="18" name="Text Box 23">
            <a:extLst>
              <a:ext uri="{FF2B5EF4-FFF2-40B4-BE49-F238E27FC236}">
                <a16:creationId xmlns:a16="http://schemas.microsoft.com/office/drawing/2014/main" id="{CB0865BA-6C05-4417-AF44-C997C2224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2025255"/>
            <a:ext cx="3168204" cy="242887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800" i="1" dirty="0">
                <a:cs typeface="Arial" pitchFamily="34" charset="0"/>
              </a:rPr>
              <a:t>Minska stillasittande</a:t>
            </a:r>
          </a:p>
        </p:txBody>
      </p:sp>
      <p:sp>
        <p:nvSpPr>
          <p:cNvPr id="19" name="Text Box 23">
            <a:extLst>
              <a:ext uri="{FF2B5EF4-FFF2-40B4-BE49-F238E27FC236}">
                <a16:creationId xmlns:a16="http://schemas.microsoft.com/office/drawing/2014/main" id="{0B05EBDC-ED48-44D8-9566-B4F5367AB8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968099"/>
            <a:ext cx="3168203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800" i="1" dirty="0">
                <a:cs typeface="Arial" pitchFamily="34" charset="0"/>
              </a:rPr>
              <a:t>Sluta äta glass och kakor</a:t>
            </a:r>
          </a:p>
        </p:txBody>
      </p:sp>
      <p:sp>
        <p:nvSpPr>
          <p:cNvPr id="20" name="Text Box 23">
            <a:extLst>
              <a:ext uri="{FF2B5EF4-FFF2-40B4-BE49-F238E27FC236}">
                <a16:creationId xmlns:a16="http://schemas.microsoft.com/office/drawing/2014/main" id="{3B43B664-EDB2-4547-BC38-39DFFCD520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2390531"/>
            <a:ext cx="3168203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800" i="1" dirty="0">
                <a:cs typeface="Arial" pitchFamily="34" charset="0"/>
              </a:rPr>
              <a:t>Sova 8 timmar</a:t>
            </a:r>
          </a:p>
        </p:txBody>
      </p:sp>
      <p:sp>
        <p:nvSpPr>
          <p:cNvPr id="21" name="Text Box 23">
            <a:extLst>
              <a:ext uri="{FF2B5EF4-FFF2-40B4-BE49-F238E27FC236}">
                <a16:creationId xmlns:a16="http://schemas.microsoft.com/office/drawing/2014/main" id="{A9E07804-0674-4670-85C6-B27761F610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2704856"/>
            <a:ext cx="3168203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800" i="1" dirty="0">
                <a:cs typeface="Arial" pitchFamily="34" charset="0"/>
              </a:rPr>
              <a:t>Varva ner innan läggdags för att somna bättre</a:t>
            </a:r>
          </a:p>
        </p:txBody>
      </p:sp>
      <p:cxnSp>
        <p:nvCxnSpPr>
          <p:cNvPr id="32" name="Vinklad  45">
            <a:extLst>
              <a:ext uri="{FF2B5EF4-FFF2-40B4-BE49-F238E27FC236}">
                <a16:creationId xmlns:a16="http://schemas.microsoft.com/office/drawing/2014/main" id="{7DED5FE5-3802-42E8-ADC0-FAB62E66A0E8}"/>
              </a:ext>
            </a:extLst>
          </p:cNvPr>
          <p:cNvCxnSpPr>
            <a:stCxn id="15" idx="3"/>
          </p:cNvCxnSpPr>
          <p:nvPr/>
        </p:nvCxnSpPr>
        <p:spPr>
          <a:xfrm flipV="1">
            <a:off x="5022223" y="366438"/>
            <a:ext cx="551689" cy="365124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Vinklad  46">
            <a:extLst>
              <a:ext uri="{FF2B5EF4-FFF2-40B4-BE49-F238E27FC236}">
                <a16:creationId xmlns:a16="http://schemas.microsoft.com/office/drawing/2014/main" id="{27C0DDD7-0B73-452F-BA20-39051139D8D9}"/>
              </a:ext>
            </a:extLst>
          </p:cNvPr>
          <p:cNvCxnSpPr>
            <a:stCxn id="15" idx="3"/>
            <a:endCxn id="17" idx="1"/>
          </p:cNvCxnSpPr>
          <p:nvPr/>
        </p:nvCxnSpPr>
        <p:spPr>
          <a:xfrm flipV="1">
            <a:off x="5022223" y="726799"/>
            <a:ext cx="551689" cy="4763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Vinklad  47">
            <a:extLst>
              <a:ext uri="{FF2B5EF4-FFF2-40B4-BE49-F238E27FC236}">
                <a16:creationId xmlns:a16="http://schemas.microsoft.com/office/drawing/2014/main" id="{F5D6EA4C-FC9F-4E40-BE96-AED3FD33D876}"/>
              </a:ext>
            </a:extLst>
          </p:cNvPr>
          <p:cNvCxnSpPr>
            <a:stCxn id="15" idx="3"/>
            <a:endCxn id="19" idx="1"/>
          </p:cNvCxnSpPr>
          <p:nvPr/>
        </p:nvCxnSpPr>
        <p:spPr>
          <a:xfrm>
            <a:off x="5022223" y="731562"/>
            <a:ext cx="553277" cy="357981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Vinklad  48">
            <a:extLst>
              <a:ext uri="{FF2B5EF4-FFF2-40B4-BE49-F238E27FC236}">
                <a16:creationId xmlns:a16="http://schemas.microsoft.com/office/drawing/2014/main" id="{53E7C753-537F-4A48-BAF9-4EF6B5259147}"/>
              </a:ext>
            </a:extLst>
          </p:cNvPr>
          <p:cNvCxnSpPr>
            <a:stCxn id="5" idx="3"/>
            <a:endCxn id="6" idx="1"/>
          </p:cNvCxnSpPr>
          <p:nvPr/>
        </p:nvCxnSpPr>
        <p:spPr>
          <a:xfrm flipV="1">
            <a:off x="5022223" y="1495030"/>
            <a:ext cx="553277" cy="318989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Vinklad  49">
            <a:extLst>
              <a:ext uri="{FF2B5EF4-FFF2-40B4-BE49-F238E27FC236}">
                <a16:creationId xmlns:a16="http://schemas.microsoft.com/office/drawing/2014/main" id="{8BE9CD99-457F-49D8-98D9-2FE87E9BD9D9}"/>
              </a:ext>
            </a:extLst>
          </p:cNvPr>
          <p:cNvCxnSpPr>
            <a:stCxn id="5" idx="3"/>
            <a:endCxn id="10" idx="1"/>
          </p:cNvCxnSpPr>
          <p:nvPr/>
        </p:nvCxnSpPr>
        <p:spPr>
          <a:xfrm>
            <a:off x="5022223" y="1814019"/>
            <a:ext cx="553277" cy="1686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Vinklad  50">
            <a:extLst>
              <a:ext uri="{FF2B5EF4-FFF2-40B4-BE49-F238E27FC236}">
                <a16:creationId xmlns:a16="http://schemas.microsoft.com/office/drawing/2014/main" id="{E15D274A-0944-4740-B29B-CA6480F9A26A}"/>
              </a:ext>
            </a:extLst>
          </p:cNvPr>
          <p:cNvCxnSpPr>
            <a:stCxn id="5" idx="3"/>
            <a:endCxn id="18" idx="1"/>
          </p:cNvCxnSpPr>
          <p:nvPr/>
        </p:nvCxnSpPr>
        <p:spPr>
          <a:xfrm>
            <a:off x="5022223" y="1814019"/>
            <a:ext cx="551689" cy="332680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Vinklad  51">
            <a:extLst>
              <a:ext uri="{FF2B5EF4-FFF2-40B4-BE49-F238E27FC236}">
                <a16:creationId xmlns:a16="http://schemas.microsoft.com/office/drawing/2014/main" id="{A8366E0F-819F-4B65-B06E-56A95F746117}"/>
              </a:ext>
            </a:extLst>
          </p:cNvPr>
          <p:cNvCxnSpPr>
            <a:stCxn id="11" idx="3"/>
            <a:endCxn id="20" idx="1"/>
          </p:cNvCxnSpPr>
          <p:nvPr/>
        </p:nvCxnSpPr>
        <p:spPr>
          <a:xfrm flipV="1">
            <a:off x="5022223" y="2511975"/>
            <a:ext cx="553277" cy="307083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Vinklad  52">
            <a:extLst>
              <a:ext uri="{FF2B5EF4-FFF2-40B4-BE49-F238E27FC236}">
                <a16:creationId xmlns:a16="http://schemas.microsoft.com/office/drawing/2014/main" id="{54455830-60BE-4B22-ABB4-5277E73560DB}"/>
              </a:ext>
            </a:extLst>
          </p:cNvPr>
          <p:cNvCxnSpPr>
            <a:stCxn id="11" idx="3"/>
            <a:endCxn id="21" idx="1"/>
          </p:cNvCxnSpPr>
          <p:nvPr/>
        </p:nvCxnSpPr>
        <p:spPr>
          <a:xfrm>
            <a:off x="5022223" y="2819058"/>
            <a:ext cx="553277" cy="7242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Vinklad  53">
            <a:extLst>
              <a:ext uri="{FF2B5EF4-FFF2-40B4-BE49-F238E27FC236}">
                <a16:creationId xmlns:a16="http://schemas.microsoft.com/office/drawing/2014/main" id="{B9BFDEF6-248B-452E-8A67-2C4D88AEAB1D}"/>
              </a:ext>
            </a:extLst>
          </p:cNvPr>
          <p:cNvCxnSpPr>
            <a:stCxn id="12" idx="3"/>
            <a:endCxn id="4" idx="1"/>
          </p:cNvCxnSpPr>
          <p:nvPr/>
        </p:nvCxnSpPr>
        <p:spPr>
          <a:xfrm flipV="1">
            <a:off x="5020636" y="3538854"/>
            <a:ext cx="551689" cy="318195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Vinklad  54">
            <a:extLst>
              <a:ext uri="{FF2B5EF4-FFF2-40B4-BE49-F238E27FC236}">
                <a16:creationId xmlns:a16="http://schemas.microsoft.com/office/drawing/2014/main" id="{A9ED6A86-418B-460D-B39B-477B2C234957}"/>
              </a:ext>
            </a:extLst>
          </p:cNvPr>
          <p:cNvCxnSpPr>
            <a:stCxn id="11" idx="3"/>
            <a:endCxn id="8" idx="1"/>
          </p:cNvCxnSpPr>
          <p:nvPr/>
        </p:nvCxnSpPr>
        <p:spPr>
          <a:xfrm>
            <a:off x="5022223" y="2819058"/>
            <a:ext cx="551689" cy="340617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Vinklad  81">
            <a:extLst>
              <a:ext uri="{FF2B5EF4-FFF2-40B4-BE49-F238E27FC236}">
                <a16:creationId xmlns:a16="http://schemas.microsoft.com/office/drawing/2014/main" id="{9711B77E-2043-4DB8-AB28-99387706AE10}"/>
              </a:ext>
            </a:extLst>
          </p:cNvPr>
          <p:cNvCxnSpPr>
            <a:stCxn id="12" idx="3"/>
            <a:endCxn id="7" idx="1"/>
          </p:cNvCxnSpPr>
          <p:nvPr/>
        </p:nvCxnSpPr>
        <p:spPr>
          <a:xfrm flipV="1">
            <a:off x="5020636" y="3855560"/>
            <a:ext cx="553277" cy="1489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Vinklad  82">
            <a:extLst>
              <a:ext uri="{FF2B5EF4-FFF2-40B4-BE49-F238E27FC236}">
                <a16:creationId xmlns:a16="http://schemas.microsoft.com/office/drawing/2014/main" id="{51128747-4464-4D87-A46D-5636C9696045}"/>
              </a:ext>
            </a:extLst>
          </p:cNvPr>
          <p:cNvCxnSpPr>
            <a:stCxn id="12" idx="3"/>
            <a:endCxn id="9" idx="1"/>
          </p:cNvCxnSpPr>
          <p:nvPr/>
        </p:nvCxnSpPr>
        <p:spPr>
          <a:xfrm>
            <a:off x="5020636" y="3857049"/>
            <a:ext cx="553277" cy="330299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 Box 20">
            <a:extLst>
              <a:ext uri="{FF2B5EF4-FFF2-40B4-BE49-F238E27FC236}">
                <a16:creationId xmlns:a16="http://schemas.microsoft.com/office/drawing/2014/main" id="{852C96DA-682E-4960-B6EC-8F50C379BE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722" y="1683185"/>
            <a:ext cx="1860253" cy="138499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1400" b="1"/>
              <a:t>Jag vill nå normalvikt så fort som möjligt på ett hållbart sätt, för att göra det behöver jag gå ner 20 kg</a:t>
            </a:r>
            <a:endParaRPr lang="sv-SE" sz="1400" b="1" dirty="0"/>
          </a:p>
        </p:txBody>
      </p:sp>
      <p:cxnSp>
        <p:nvCxnSpPr>
          <p:cNvPr id="57" name="Koppling: vinklad 56">
            <a:extLst>
              <a:ext uri="{FF2B5EF4-FFF2-40B4-BE49-F238E27FC236}">
                <a16:creationId xmlns:a16="http://schemas.microsoft.com/office/drawing/2014/main" id="{56340EE7-A5F6-4FC8-80AF-41D1E128875A}"/>
              </a:ext>
            </a:extLst>
          </p:cNvPr>
          <p:cNvCxnSpPr>
            <a:cxnSpLocks/>
            <a:endCxn id="5" idx="1"/>
          </p:cNvCxnSpPr>
          <p:nvPr/>
        </p:nvCxnSpPr>
        <p:spPr>
          <a:xfrm flipV="1">
            <a:off x="2194149" y="1814019"/>
            <a:ext cx="715938" cy="35810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Koppling: vinklad 63">
            <a:extLst>
              <a:ext uri="{FF2B5EF4-FFF2-40B4-BE49-F238E27FC236}">
                <a16:creationId xmlns:a16="http://schemas.microsoft.com/office/drawing/2014/main" id="{B7CB0EBE-EED6-499A-B8A8-87F3BCD55A7A}"/>
              </a:ext>
            </a:extLst>
          </p:cNvPr>
          <p:cNvCxnSpPr>
            <a:cxnSpLocks/>
            <a:endCxn id="15" idx="1"/>
          </p:cNvCxnSpPr>
          <p:nvPr/>
        </p:nvCxnSpPr>
        <p:spPr>
          <a:xfrm rot="5400000" flipH="1" flipV="1">
            <a:off x="1993596" y="1289292"/>
            <a:ext cx="1474221" cy="358762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Koppling: vinklad 70">
            <a:extLst>
              <a:ext uri="{FF2B5EF4-FFF2-40B4-BE49-F238E27FC236}">
                <a16:creationId xmlns:a16="http://schemas.microsoft.com/office/drawing/2014/main" id="{1787DCE1-80DE-4CEF-8867-A19E9E23D892}"/>
              </a:ext>
            </a:extLst>
          </p:cNvPr>
          <p:cNvCxnSpPr>
            <a:stCxn id="45" idx="3"/>
            <a:endCxn id="11" idx="1"/>
          </p:cNvCxnSpPr>
          <p:nvPr/>
        </p:nvCxnSpPr>
        <p:spPr>
          <a:xfrm>
            <a:off x="2190975" y="2375683"/>
            <a:ext cx="719112" cy="443375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Koppling: vinklad 77">
            <a:extLst>
              <a:ext uri="{FF2B5EF4-FFF2-40B4-BE49-F238E27FC236}">
                <a16:creationId xmlns:a16="http://schemas.microsoft.com/office/drawing/2014/main" id="{A41B133C-6949-4E58-83C9-802DF25F3615}"/>
              </a:ext>
            </a:extLst>
          </p:cNvPr>
          <p:cNvCxnSpPr>
            <a:stCxn id="45" idx="3"/>
            <a:endCxn id="12" idx="1"/>
          </p:cNvCxnSpPr>
          <p:nvPr/>
        </p:nvCxnSpPr>
        <p:spPr>
          <a:xfrm>
            <a:off x="2190975" y="2375683"/>
            <a:ext cx="717525" cy="148136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Ellips 43">
            <a:extLst>
              <a:ext uri="{FF2B5EF4-FFF2-40B4-BE49-F238E27FC236}">
                <a16:creationId xmlns:a16="http://schemas.microsoft.com/office/drawing/2014/main" id="{5EFEAB7E-4A05-48A3-AD9F-D8658BFF4189}"/>
              </a:ext>
            </a:extLst>
          </p:cNvPr>
          <p:cNvSpPr/>
          <p:nvPr/>
        </p:nvSpPr>
        <p:spPr>
          <a:xfrm>
            <a:off x="2404122" y="62981"/>
            <a:ext cx="2970766" cy="4642834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Multiplikationstecken 1">
            <a:extLst>
              <a:ext uri="{FF2B5EF4-FFF2-40B4-BE49-F238E27FC236}">
                <a16:creationId xmlns:a16="http://schemas.microsoft.com/office/drawing/2014/main" id="{C795E9AC-DD98-49D7-81A6-541E91DB457D}"/>
              </a:ext>
            </a:extLst>
          </p:cNvPr>
          <p:cNvSpPr/>
          <p:nvPr/>
        </p:nvSpPr>
        <p:spPr>
          <a:xfrm>
            <a:off x="3308195" y="3538854"/>
            <a:ext cx="1353015" cy="770731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16180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DC1D5D7-14DA-41E9-B28B-ADE04B02E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Steg 5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2FFB9F5D-62A6-4AB9-B41A-B91A215E02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Prioritera de aktiviteter som har störst påverkan, använd gärna prioriteringsmallen i verktygslådan.</a:t>
            </a:r>
          </a:p>
          <a:p>
            <a:r>
              <a:rPr lang="sv-SE" dirty="0"/>
              <a:t>Specificera hur mycket och hur ofta och när aktiviteterna </a:t>
            </a:r>
            <a:r>
              <a:rPr lang="sv-SE"/>
              <a:t>behöver göras utifrån </a:t>
            </a:r>
            <a:r>
              <a:rPr lang="sv-SE" dirty="0"/>
              <a:t>tillgängliga resurser och maximal nytta mot den alternativkostnad som blir. </a:t>
            </a:r>
          </a:p>
          <a:p>
            <a:r>
              <a:rPr lang="sv-SE" dirty="0"/>
              <a:t>Kontrollera så att de aktiviteter som väljs är tillräckliga för att verkligen nå målet</a:t>
            </a:r>
          </a:p>
        </p:txBody>
      </p:sp>
      <p:sp>
        <p:nvSpPr>
          <p:cNvPr id="4" name="Underrubrik 3">
            <a:extLst>
              <a:ext uri="{FF2B5EF4-FFF2-40B4-BE49-F238E27FC236}">
                <a16:creationId xmlns:a16="http://schemas.microsoft.com/office/drawing/2014/main" id="{ACE9469C-0A69-427A-800D-07AC5DA1923E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795059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>
            <a:extLst>
              <a:ext uri="{FF2B5EF4-FFF2-40B4-BE49-F238E27FC236}">
                <a16:creationId xmlns:a16="http://schemas.microsoft.com/office/drawing/2014/main" id="{59BB2196-8110-4248-B172-B4970AF98A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013" y="1262374"/>
            <a:ext cx="2112136" cy="429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8522" tIns="29261" rIns="58522" bIns="29261"/>
          <a:lstStyle>
            <a:lvl1pPr marL="519113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algn="ctr" eaLnBrk="1" hangingPunct="1"/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Mål/</a:t>
            </a:r>
          </a:p>
          <a:p>
            <a:pPr algn="ctr" eaLnBrk="1" hangingPunct="1"/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Framtida läge</a:t>
            </a:r>
            <a:endParaRPr lang="sv-SE" sz="1000" b="1" dirty="0">
              <a:solidFill>
                <a:srgbClr val="333399"/>
              </a:solidFill>
              <a:cs typeface="Arial" pitchFamily="34" charset="0"/>
            </a:endParaRP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DE47F249-4D28-41D3-93CF-6B6E125348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2325" y="3415822"/>
            <a:ext cx="3168204" cy="246063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5" name="Text Box 20">
            <a:extLst>
              <a:ext uri="{FF2B5EF4-FFF2-40B4-BE49-F238E27FC236}">
                <a16:creationId xmlns:a16="http://schemas.microsoft.com/office/drawing/2014/main" id="{05B8D349-13BF-49F7-8C79-98B0C18E2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0087" y="1660130"/>
            <a:ext cx="2112136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sv-SE"/>
            </a:defPPr>
            <a:lvl1pPr>
              <a:defRPr sz="1400" b="1"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endParaRPr lang="sv-SE"/>
          </a:p>
        </p:txBody>
      </p:sp>
      <p:sp>
        <p:nvSpPr>
          <p:cNvPr id="6" name="Text Box 21">
            <a:extLst>
              <a:ext uri="{FF2B5EF4-FFF2-40B4-BE49-F238E27FC236}">
                <a16:creationId xmlns:a16="http://schemas.microsoft.com/office/drawing/2014/main" id="{974CCCF4-0CEF-4BED-8E73-4AFB75F804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1371205"/>
            <a:ext cx="3168203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7" name="Text Box 22">
            <a:extLst>
              <a:ext uri="{FF2B5EF4-FFF2-40B4-BE49-F238E27FC236}">
                <a16:creationId xmlns:a16="http://schemas.microsoft.com/office/drawing/2014/main" id="{8F807523-BB41-4875-88DA-0A581686C9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3" y="3733322"/>
            <a:ext cx="3168203" cy="244475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8" name="Text Box 23">
            <a:extLst>
              <a:ext uri="{FF2B5EF4-FFF2-40B4-BE49-F238E27FC236}">
                <a16:creationId xmlns:a16="http://schemas.microsoft.com/office/drawing/2014/main" id="{77202619-0074-4A2C-8653-86FF21187E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3038231"/>
            <a:ext cx="3168204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9" name="Text Box 22">
            <a:extLst>
              <a:ext uri="{FF2B5EF4-FFF2-40B4-BE49-F238E27FC236}">
                <a16:creationId xmlns:a16="http://schemas.microsoft.com/office/drawing/2014/main" id="{7C0E1503-E568-4FA7-8422-0C8A88AFC6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3" y="4065110"/>
            <a:ext cx="3168203" cy="244475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0" name="Text Box 21">
            <a:extLst>
              <a:ext uri="{FF2B5EF4-FFF2-40B4-BE49-F238E27FC236}">
                <a16:creationId xmlns:a16="http://schemas.microsoft.com/office/drawing/2014/main" id="{DFDD3275-8066-4C53-AC6E-5CFB5AC2C4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1691880"/>
            <a:ext cx="3168203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1" name="Text Box 20">
            <a:extLst>
              <a:ext uri="{FF2B5EF4-FFF2-40B4-BE49-F238E27FC236}">
                <a16:creationId xmlns:a16="http://schemas.microsoft.com/office/drawing/2014/main" id="{209A6E97-62A1-4748-A554-A366866E46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0087" y="2665169"/>
            <a:ext cx="2112136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sv-SE"/>
            </a:defPPr>
            <a:lvl1pPr>
              <a:defRPr sz="1400" b="1"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endParaRPr lang="sv-SE"/>
          </a:p>
        </p:txBody>
      </p:sp>
      <p:sp>
        <p:nvSpPr>
          <p:cNvPr id="12" name="Text Box 20">
            <a:extLst>
              <a:ext uri="{FF2B5EF4-FFF2-40B4-BE49-F238E27FC236}">
                <a16:creationId xmlns:a16="http://schemas.microsoft.com/office/drawing/2014/main" id="{509F209B-7AB2-4797-8079-BD80F40B33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8500" y="3703160"/>
            <a:ext cx="2112136" cy="30777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sv-SE"/>
            </a:defPPr>
            <a:lvl1pPr>
              <a:defRPr sz="1400" b="1"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endParaRPr lang="sv-SE"/>
          </a:p>
        </p:txBody>
      </p:sp>
      <p:sp>
        <p:nvSpPr>
          <p:cNvPr id="13" name="Text Box 4">
            <a:extLst>
              <a:ext uri="{FF2B5EF4-FFF2-40B4-BE49-F238E27FC236}">
                <a16:creationId xmlns:a16="http://schemas.microsoft.com/office/drawing/2014/main" id="{9C164658-AE5A-41A2-89A5-E93CE00E19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8499" y="198724"/>
            <a:ext cx="2112136" cy="291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Vad påverkar målet?</a:t>
            </a:r>
          </a:p>
        </p:txBody>
      </p:sp>
      <p:sp>
        <p:nvSpPr>
          <p:cNvPr id="14" name="Text Box 6">
            <a:extLst>
              <a:ext uri="{FF2B5EF4-FFF2-40B4-BE49-F238E27FC236}">
                <a16:creationId xmlns:a16="http://schemas.microsoft.com/office/drawing/2014/main" id="{1AB386D7-2CDA-404F-A298-4D7FD5319E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4580" y="13954"/>
            <a:ext cx="2003693" cy="278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sv-SE" sz="1000" b="1" dirty="0">
                <a:solidFill>
                  <a:srgbClr val="000000"/>
                </a:solidFill>
                <a:cs typeface="Arial" pitchFamily="34" charset="0"/>
              </a:rPr>
              <a:t>Hur kan det göras?</a:t>
            </a:r>
            <a:endParaRPr lang="sv-SE" sz="800" i="1" dirty="0">
              <a:cs typeface="Arial" pitchFamily="34" charset="0"/>
            </a:endParaRPr>
          </a:p>
        </p:txBody>
      </p:sp>
      <p:sp>
        <p:nvSpPr>
          <p:cNvPr id="15" name="Text Box 20">
            <a:extLst>
              <a:ext uri="{FF2B5EF4-FFF2-40B4-BE49-F238E27FC236}">
                <a16:creationId xmlns:a16="http://schemas.microsoft.com/office/drawing/2014/main" id="{26D66959-9198-4699-A4CF-18EEAD536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0087" y="574399"/>
            <a:ext cx="2112136" cy="3143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1400" b="1" dirty="0"/>
              <a:t> </a:t>
            </a:r>
            <a:endParaRPr lang="sv-SE" sz="800" dirty="0"/>
          </a:p>
        </p:txBody>
      </p:sp>
      <p:sp>
        <p:nvSpPr>
          <p:cNvPr id="16" name="Text Box 21">
            <a:extLst>
              <a:ext uri="{FF2B5EF4-FFF2-40B4-BE49-F238E27FC236}">
                <a16:creationId xmlns:a16="http://schemas.microsoft.com/office/drawing/2014/main" id="{6EA910F1-13BF-43EC-92FF-C07D72374D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242613"/>
            <a:ext cx="3168204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r>
              <a:rPr lang="sv-SE" sz="800" i="1">
                <a:cs typeface="Arial" pitchFamily="34" charset="0"/>
              </a:rPr>
              <a:t> </a:t>
            </a:r>
          </a:p>
        </p:txBody>
      </p:sp>
      <p:sp>
        <p:nvSpPr>
          <p:cNvPr id="17" name="Text Box 21">
            <a:extLst>
              <a:ext uri="{FF2B5EF4-FFF2-40B4-BE49-F238E27FC236}">
                <a16:creationId xmlns:a16="http://schemas.microsoft.com/office/drawing/2014/main" id="{A158E70E-E301-4B8D-9165-89B7A9AB3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602974"/>
            <a:ext cx="3168204" cy="247650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8" name="Text Box 23">
            <a:extLst>
              <a:ext uri="{FF2B5EF4-FFF2-40B4-BE49-F238E27FC236}">
                <a16:creationId xmlns:a16="http://schemas.microsoft.com/office/drawing/2014/main" id="{CB0865BA-6C05-4417-AF44-C997C2224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3912" y="2025255"/>
            <a:ext cx="3168204" cy="242887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19" name="Text Box 23">
            <a:extLst>
              <a:ext uri="{FF2B5EF4-FFF2-40B4-BE49-F238E27FC236}">
                <a16:creationId xmlns:a16="http://schemas.microsoft.com/office/drawing/2014/main" id="{0B05EBDC-ED48-44D8-9566-B4F5367AB8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968099"/>
            <a:ext cx="3168203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20" name="Text Box 23">
            <a:extLst>
              <a:ext uri="{FF2B5EF4-FFF2-40B4-BE49-F238E27FC236}">
                <a16:creationId xmlns:a16="http://schemas.microsoft.com/office/drawing/2014/main" id="{3B43B664-EDB2-4547-BC38-39DFFCD520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2390531"/>
            <a:ext cx="3168203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sp>
        <p:nvSpPr>
          <p:cNvPr id="21" name="Text Box 23">
            <a:extLst>
              <a:ext uri="{FF2B5EF4-FFF2-40B4-BE49-F238E27FC236}">
                <a16:creationId xmlns:a16="http://schemas.microsoft.com/office/drawing/2014/main" id="{A9E07804-0674-4670-85C6-B27761F610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5500" y="2704856"/>
            <a:ext cx="3168203" cy="242888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8522" tIns="29261" rIns="58522" bIns="29261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800" i="1">
              <a:cs typeface="Arial" pitchFamily="34" charset="0"/>
            </a:endParaRPr>
          </a:p>
        </p:txBody>
      </p:sp>
      <p:cxnSp>
        <p:nvCxnSpPr>
          <p:cNvPr id="32" name="Vinklad  45">
            <a:extLst>
              <a:ext uri="{FF2B5EF4-FFF2-40B4-BE49-F238E27FC236}">
                <a16:creationId xmlns:a16="http://schemas.microsoft.com/office/drawing/2014/main" id="{7DED5FE5-3802-42E8-ADC0-FAB62E66A0E8}"/>
              </a:ext>
            </a:extLst>
          </p:cNvPr>
          <p:cNvCxnSpPr>
            <a:stCxn id="15" idx="3"/>
          </p:cNvCxnSpPr>
          <p:nvPr/>
        </p:nvCxnSpPr>
        <p:spPr>
          <a:xfrm flipV="1">
            <a:off x="5022223" y="366438"/>
            <a:ext cx="551689" cy="365124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Vinklad  46">
            <a:extLst>
              <a:ext uri="{FF2B5EF4-FFF2-40B4-BE49-F238E27FC236}">
                <a16:creationId xmlns:a16="http://schemas.microsoft.com/office/drawing/2014/main" id="{27C0DDD7-0B73-452F-BA20-39051139D8D9}"/>
              </a:ext>
            </a:extLst>
          </p:cNvPr>
          <p:cNvCxnSpPr>
            <a:stCxn id="15" idx="3"/>
            <a:endCxn id="17" idx="1"/>
          </p:cNvCxnSpPr>
          <p:nvPr/>
        </p:nvCxnSpPr>
        <p:spPr>
          <a:xfrm flipV="1">
            <a:off x="5022223" y="726799"/>
            <a:ext cx="551689" cy="4763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Vinklad  47">
            <a:extLst>
              <a:ext uri="{FF2B5EF4-FFF2-40B4-BE49-F238E27FC236}">
                <a16:creationId xmlns:a16="http://schemas.microsoft.com/office/drawing/2014/main" id="{F5D6EA4C-FC9F-4E40-BE96-AED3FD33D876}"/>
              </a:ext>
            </a:extLst>
          </p:cNvPr>
          <p:cNvCxnSpPr>
            <a:stCxn id="15" idx="3"/>
            <a:endCxn id="19" idx="1"/>
          </p:cNvCxnSpPr>
          <p:nvPr/>
        </p:nvCxnSpPr>
        <p:spPr>
          <a:xfrm>
            <a:off x="5022223" y="731562"/>
            <a:ext cx="553277" cy="357981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Vinklad  48">
            <a:extLst>
              <a:ext uri="{FF2B5EF4-FFF2-40B4-BE49-F238E27FC236}">
                <a16:creationId xmlns:a16="http://schemas.microsoft.com/office/drawing/2014/main" id="{53E7C753-537F-4A48-BAF9-4EF6B5259147}"/>
              </a:ext>
            </a:extLst>
          </p:cNvPr>
          <p:cNvCxnSpPr>
            <a:stCxn id="5" idx="3"/>
            <a:endCxn id="6" idx="1"/>
          </p:cNvCxnSpPr>
          <p:nvPr/>
        </p:nvCxnSpPr>
        <p:spPr>
          <a:xfrm flipV="1">
            <a:off x="5022223" y="1495030"/>
            <a:ext cx="553277" cy="318989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Vinklad  49">
            <a:extLst>
              <a:ext uri="{FF2B5EF4-FFF2-40B4-BE49-F238E27FC236}">
                <a16:creationId xmlns:a16="http://schemas.microsoft.com/office/drawing/2014/main" id="{8BE9CD99-457F-49D8-98D9-2FE87E9BD9D9}"/>
              </a:ext>
            </a:extLst>
          </p:cNvPr>
          <p:cNvCxnSpPr>
            <a:stCxn id="5" idx="3"/>
            <a:endCxn id="10" idx="1"/>
          </p:cNvCxnSpPr>
          <p:nvPr/>
        </p:nvCxnSpPr>
        <p:spPr>
          <a:xfrm>
            <a:off x="5022223" y="1814019"/>
            <a:ext cx="553277" cy="1686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Vinklad  50">
            <a:extLst>
              <a:ext uri="{FF2B5EF4-FFF2-40B4-BE49-F238E27FC236}">
                <a16:creationId xmlns:a16="http://schemas.microsoft.com/office/drawing/2014/main" id="{E15D274A-0944-4740-B29B-CA6480F9A26A}"/>
              </a:ext>
            </a:extLst>
          </p:cNvPr>
          <p:cNvCxnSpPr>
            <a:stCxn id="5" idx="3"/>
            <a:endCxn id="18" idx="1"/>
          </p:cNvCxnSpPr>
          <p:nvPr/>
        </p:nvCxnSpPr>
        <p:spPr>
          <a:xfrm>
            <a:off x="5022223" y="1814019"/>
            <a:ext cx="551689" cy="332680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Vinklad  51">
            <a:extLst>
              <a:ext uri="{FF2B5EF4-FFF2-40B4-BE49-F238E27FC236}">
                <a16:creationId xmlns:a16="http://schemas.microsoft.com/office/drawing/2014/main" id="{A8366E0F-819F-4B65-B06E-56A95F746117}"/>
              </a:ext>
            </a:extLst>
          </p:cNvPr>
          <p:cNvCxnSpPr>
            <a:stCxn id="11" idx="3"/>
            <a:endCxn id="20" idx="1"/>
          </p:cNvCxnSpPr>
          <p:nvPr/>
        </p:nvCxnSpPr>
        <p:spPr>
          <a:xfrm flipV="1">
            <a:off x="5022223" y="2511975"/>
            <a:ext cx="553277" cy="307083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Vinklad  52">
            <a:extLst>
              <a:ext uri="{FF2B5EF4-FFF2-40B4-BE49-F238E27FC236}">
                <a16:creationId xmlns:a16="http://schemas.microsoft.com/office/drawing/2014/main" id="{54455830-60BE-4B22-ABB4-5277E73560DB}"/>
              </a:ext>
            </a:extLst>
          </p:cNvPr>
          <p:cNvCxnSpPr>
            <a:stCxn id="11" idx="3"/>
            <a:endCxn id="21" idx="1"/>
          </p:cNvCxnSpPr>
          <p:nvPr/>
        </p:nvCxnSpPr>
        <p:spPr>
          <a:xfrm>
            <a:off x="5022223" y="2819058"/>
            <a:ext cx="553277" cy="7242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Vinklad  53">
            <a:extLst>
              <a:ext uri="{FF2B5EF4-FFF2-40B4-BE49-F238E27FC236}">
                <a16:creationId xmlns:a16="http://schemas.microsoft.com/office/drawing/2014/main" id="{B9BFDEF6-248B-452E-8A67-2C4D88AEAB1D}"/>
              </a:ext>
            </a:extLst>
          </p:cNvPr>
          <p:cNvCxnSpPr>
            <a:stCxn id="12" idx="3"/>
            <a:endCxn id="4" idx="1"/>
          </p:cNvCxnSpPr>
          <p:nvPr/>
        </p:nvCxnSpPr>
        <p:spPr>
          <a:xfrm flipV="1">
            <a:off x="5020636" y="3538854"/>
            <a:ext cx="551689" cy="318195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Vinklad  54">
            <a:extLst>
              <a:ext uri="{FF2B5EF4-FFF2-40B4-BE49-F238E27FC236}">
                <a16:creationId xmlns:a16="http://schemas.microsoft.com/office/drawing/2014/main" id="{A9ED6A86-418B-460D-B39B-477B2C234957}"/>
              </a:ext>
            </a:extLst>
          </p:cNvPr>
          <p:cNvCxnSpPr>
            <a:stCxn id="11" idx="3"/>
            <a:endCxn id="8" idx="1"/>
          </p:cNvCxnSpPr>
          <p:nvPr/>
        </p:nvCxnSpPr>
        <p:spPr>
          <a:xfrm>
            <a:off x="5022223" y="2819058"/>
            <a:ext cx="551689" cy="340617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Vinklad  81">
            <a:extLst>
              <a:ext uri="{FF2B5EF4-FFF2-40B4-BE49-F238E27FC236}">
                <a16:creationId xmlns:a16="http://schemas.microsoft.com/office/drawing/2014/main" id="{9711B77E-2043-4DB8-AB28-99387706AE10}"/>
              </a:ext>
            </a:extLst>
          </p:cNvPr>
          <p:cNvCxnSpPr>
            <a:stCxn id="12" idx="3"/>
            <a:endCxn id="7" idx="1"/>
          </p:cNvCxnSpPr>
          <p:nvPr/>
        </p:nvCxnSpPr>
        <p:spPr>
          <a:xfrm flipV="1">
            <a:off x="5020636" y="3855560"/>
            <a:ext cx="553277" cy="1489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Vinklad  82">
            <a:extLst>
              <a:ext uri="{FF2B5EF4-FFF2-40B4-BE49-F238E27FC236}">
                <a16:creationId xmlns:a16="http://schemas.microsoft.com/office/drawing/2014/main" id="{51128747-4464-4D87-A46D-5636C9696045}"/>
              </a:ext>
            </a:extLst>
          </p:cNvPr>
          <p:cNvCxnSpPr>
            <a:stCxn id="12" idx="3"/>
            <a:endCxn id="9" idx="1"/>
          </p:cNvCxnSpPr>
          <p:nvPr/>
        </p:nvCxnSpPr>
        <p:spPr>
          <a:xfrm>
            <a:off x="5020636" y="3857049"/>
            <a:ext cx="553277" cy="330299"/>
          </a:xfrm>
          <a:prstGeom prst="bentConnector3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 Box 20">
            <a:extLst>
              <a:ext uri="{FF2B5EF4-FFF2-40B4-BE49-F238E27FC236}">
                <a16:creationId xmlns:a16="http://schemas.microsoft.com/office/drawing/2014/main" id="{852C96DA-682E-4960-B6EC-8F50C379BE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722" y="1683185"/>
            <a:ext cx="1860253" cy="95410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Bryant Regular"/>
                <a:cs typeface="Bryant Regular"/>
              </a:defRPr>
            </a:lvl9pPr>
          </a:lstStyle>
          <a:p>
            <a:pPr eaLnBrk="1" hangingPunct="1"/>
            <a:endParaRPr lang="sv-SE" sz="1400" b="1" dirty="0"/>
          </a:p>
          <a:p>
            <a:pPr eaLnBrk="1" hangingPunct="1"/>
            <a:endParaRPr lang="sv-SE" sz="1400" b="1" dirty="0"/>
          </a:p>
          <a:p>
            <a:pPr eaLnBrk="1" hangingPunct="1"/>
            <a:endParaRPr lang="sv-SE" sz="1400" b="1" dirty="0"/>
          </a:p>
          <a:p>
            <a:pPr eaLnBrk="1" hangingPunct="1"/>
            <a:endParaRPr lang="sv-SE" sz="1400" b="1" dirty="0"/>
          </a:p>
        </p:txBody>
      </p:sp>
      <p:cxnSp>
        <p:nvCxnSpPr>
          <p:cNvPr id="57" name="Koppling: vinklad 56">
            <a:extLst>
              <a:ext uri="{FF2B5EF4-FFF2-40B4-BE49-F238E27FC236}">
                <a16:creationId xmlns:a16="http://schemas.microsoft.com/office/drawing/2014/main" id="{56340EE7-A5F6-4FC8-80AF-41D1E128875A}"/>
              </a:ext>
            </a:extLst>
          </p:cNvPr>
          <p:cNvCxnSpPr>
            <a:cxnSpLocks/>
            <a:endCxn id="5" idx="1"/>
          </p:cNvCxnSpPr>
          <p:nvPr/>
        </p:nvCxnSpPr>
        <p:spPr>
          <a:xfrm flipV="1">
            <a:off x="2194149" y="1814019"/>
            <a:ext cx="715938" cy="358106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Koppling: vinklad 63">
            <a:extLst>
              <a:ext uri="{FF2B5EF4-FFF2-40B4-BE49-F238E27FC236}">
                <a16:creationId xmlns:a16="http://schemas.microsoft.com/office/drawing/2014/main" id="{B7CB0EBE-EED6-499A-B8A8-87F3BCD55A7A}"/>
              </a:ext>
            </a:extLst>
          </p:cNvPr>
          <p:cNvCxnSpPr>
            <a:cxnSpLocks/>
            <a:endCxn id="15" idx="1"/>
          </p:cNvCxnSpPr>
          <p:nvPr/>
        </p:nvCxnSpPr>
        <p:spPr>
          <a:xfrm rot="5400000" flipH="1" flipV="1">
            <a:off x="1993596" y="1289292"/>
            <a:ext cx="1474221" cy="358762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Koppling: vinklad 70">
            <a:extLst>
              <a:ext uri="{FF2B5EF4-FFF2-40B4-BE49-F238E27FC236}">
                <a16:creationId xmlns:a16="http://schemas.microsoft.com/office/drawing/2014/main" id="{1787DCE1-80DE-4CEF-8867-A19E9E23D892}"/>
              </a:ext>
            </a:extLst>
          </p:cNvPr>
          <p:cNvCxnSpPr>
            <a:stCxn id="45" idx="3"/>
            <a:endCxn id="11" idx="1"/>
          </p:cNvCxnSpPr>
          <p:nvPr/>
        </p:nvCxnSpPr>
        <p:spPr>
          <a:xfrm>
            <a:off x="2190975" y="2160239"/>
            <a:ext cx="719112" cy="658819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Koppling: vinklad 77">
            <a:extLst>
              <a:ext uri="{FF2B5EF4-FFF2-40B4-BE49-F238E27FC236}">
                <a16:creationId xmlns:a16="http://schemas.microsoft.com/office/drawing/2014/main" id="{A41B133C-6949-4E58-83C9-802DF25F3615}"/>
              </a:ext>
            </a:extLst>
          </p:cNvPr>
          <p:cNvCxnSpPr>
            <a:stCxn id="45" idx="3"/>
            <a:endCxn id="12" idx="1"/>
          </p:cNvCxnSpPr>
          <p:nvPr/>
        </p:nvCxnSpPr>
        <p:spPr>
          <a:xfrm>
            <a:off x="2190975" y="2160239"/>
            <a:ext cx="717525" cy="1696810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65568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2B337D8-AEA9-4CB7-8DA9-E5FC33181C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F8C67A47-D04A-4E26-9DF5-6263BC12A26E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298275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 3">
            <a:extLst>
              <a:ext uri="{FF2B5EF4-FFF2-40B4-BE49-F238E27FC236}">
                <a16:creationId xmlns:a16="http://schemas.microsoft.com/office/drawing/2014/main" id="{8A532646-F10E-4C04-89D8-9E5AB537E8E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8" name="Bildobjekt 7">
            <a:extLst>
              <a:ext uri="{FF2B5EF4-FFF2-40B4-BE49-F238E27FC236}">
                <a16:creationId xmlns:a16="http://schemas.microsoft.com/office/drawing/2014/main" id="{317311B2-4225-4E74-BE8C-428E9A817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4" y="0"/>
            <a:ext cx="9141292" cy="5143500"/>
          </a:xfrm>
          <a:prstGeom prst="rect">
            <a:avLst/>
          </a:prstGeom>
        </p:spPr>
      </p:pic>
      <p:sp>
        <p:nvSpPr>
          <p:cNvPr id="2" name="Rubrik 1">
            <a:extLst>
              <a:ext uri="{FF2B5EF4-FFF2-40B4-BE49-F238E27FC236}">
                <a16:creationId xmlns:a16="http://schemas.microsoft.com/office/drawing/2014/main" id="{9097B09E-41D8-4E39-988D-57BA814718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endParaRPr lang="sv-SE" dirty="0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A089106F-D257-4EE8-906F-A2912571AB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 dirty="0"/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F61666CD-E156-4249-8F2B-FE0737947D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646379"/>
      </p:ext>
    </p:extLst>
  </p:cSld>
  <p:clrMapOvr>
    <a:masterClrMapping/>
  </p:clrMapOvr>
</p:sld>
</file>

<file path=ppt/theme/theme1.xml><?xml version="1.0" encoding="utf-8"?>
<a:theme xmlns:a="http://schemas.openxmlformats.org/drawingml/2006/main" name="16_9_Presentation">
  <a:themeElements>
    <a:clrScheme name="Region Blekinge">
      <a:dk1>
        <a:sysClr val="windowText" lastClr="000000"/>
      </a:dk1>
      <a:lt1>
        <a:sysClr val="window" lastClr="FFFFFF"/>
      </a:lt1>
      <a:dk2>
        <a:srgbClr val="003D7C"/>
      </a:dk2>
      <a:lt2>
        <a:srgbClr val="FFFFFF"/>
      </a:lt2>
      <a:accent1>
        <a:srgbClr val="00A6E2"/>
      </a:accent1>
      <a:accent2>
        <a:srgbClr val="003D7C"/>
      </a:accent2>
      <a:accent3>
        <a:srgbClr val="98C21D"/>
      </a:accent3>
      <a:accent4>
        <a:srgbClr val="2D934F"/>
      </a:accent4>
      <a:accent5>
        <a:srgbClr val="D7007F"/>
      </a:accent5>
      <a:accent6>
        <a:srgbClr val="F18700"/>
      </a:accent6>
      <a:hlink>
        <a:srgbClr val="6E368C"/>
      </a:hlink>
      <a:folHlink>
        <a:srgbClr val="E31836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ank.potx" id="{3A6B94AB-9AC6-493E-B36B-B750673A9344}" vid="{6AD9B554-5742-433C-BC9E-516D400D9258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A27ED78B4867F4BBDC0A4F1B3669B0E" ma:contentTypeVersion="1" ma:contentTypeDescription="Skapa ett nytt dokument." ma:contentTypeScope="" ma:versionID="045d4ebd1f1d191093f422a57c751351">
  <xsd:schema xmlns:xsd="http://www.w3.org/2001/XMLSchema" xmlns:xs="http://www.w3.org/2001/XMLSchema" xmlns:p="http://schemas.microsoft.com/office/2006/metadata/properties" xmlns:ns2="001765b0-6213-4853-a53c-6f8706b365b3" targetNamespace="http://schemas.microsoft.com/office/2006/metadata/properties" ma:root="true" ma:fieldsID="4564432af5fcf0b6961777c4925ac02c" ns2:_="">
    <xsd:import namespace="001765b0-6213-4853-a53c-6f8706b365b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1765b0-6213-4853-a53c-6f8706b365b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FEABEEF-1068-4416-B394-D70539F77D76}"/>
</file>

<file path=customXml/itemProps2.xml><?xml version="1.0" encoding="utf-8"?>
<ds:datastoreItem xmlns:ds="http://schemas.openxmlformats.org/officeDocument/2006/customXml" ds:itemID="{36F7F8E8-DA37-42B4-BF99-3A961CD309F0}"/>
</file>

<file path=customXml/itemProps3.xml><?xml version="1.0" encoding="utf-8"?>
<ds:datastoreItem xmlns:ds="http://schemas.openxmlformats.org/officeDocument/2006/customXml" ds:itemID="{DD5252A6-6159-4EAB-8C14-49D3CF9CB699}"/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47</TotalTime>
  <Words>457</Words>
  <Application>Microsoft Office PowerPoint</Application>
  <PresentationFormat>Bildspel på skärmen (16:9)</PresentationFormat>
  <Paragraphs>76</Paragraphs>
  <Slides>14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14</vt:i4>
      </vt:variant>
    </vt:vector>
  </HeadingPairs>
  <TitlesOfParts>
    <vt:vector size="18" baseType="lpstr">
      <vt:lpstr>Arial</vt:lpstr>
      <vt:lpstr>Calibri</vt:lpstr>
      <vt:lpstr>Corbel</vt:lpstr>
      <vt:lpstr>16_9_Presentation</vt:lpstr>
      <vt:lpstr>Påverkansanalys</vt:lpstr>
      <vt:lpstr>Påverkansanalys </vt:lpstr>
      <vt:lpstr>Steg 1</vt:lpstr>
      <vt:lpstr>PowerPoint-presentation</vt:lpstr>
      <vt:lpstr>Steg 2</vt:lpstr>
      <vt:lpstr>PowerPoint-presentation</vt:lpstr>
      <vt:lpstr>Steg 3</vt:lpstr>
      <vt:lpstr>PowerPoint-presentation</vt:lpstr>
      <vt:lpstr>Steg 4</vt:lpstr>
      <vt:lpstr>PowerPoint-presentation</vt:lpstr>
      <vt:lpstr>Steg 5</vt:lpstr>
      <vt:lpstr>PowerPoint-presentation</vt:lpstr>
      <vt:lpstr>PowerPoint-presentation</vt:lpstr>
      <vt:lpstr>PowerPoint-presentation</vt:lpstr>
    </vt:vector>
  </TitlesOfParts>
  <Company>Landstinget Blekinge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Påverkansanalys</dc:title>
  <dc:creator>Apelman, Inga-Lisa</dc:creator>
  <cp:lastModifiedBy>Apelman, Inga-Lisa</cp:lastModifiedBy>
  <cp:revision>3</cp:revision>
  <dcterms:created xsi:type="dcterms:W3CDTF">2021-03-03T07:44:35Z</dcterms:created>
  <dcterms:modified xsi:type="dcterms:W3CDTF">2021-03-03T08:31:47Z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pråk">
    <vt:lpwstr>Svenska (Sverige)</vt:lpwstr>
  </property>
  <property fmtid="{D5CDD505-2E9C-101B-9397-08002B2CF9AE}" pid="3" name="MSIP_Label_fbac6341-7359-42b1-877b-46cac6ea067b_Enabled">
    <vt:lpwstr>True</vt:lpwstr>
  </property>
  <property fmtid="{D5CDD505-2E9C-101B-9397-08002B2CF9AE}" pid="4" name="MSIP_Label_fbac6341-7359-42b1-877b-46cac6ea067b_SiteId">
    <vt:lpwstr>b864d79d-1d58-48a3-b396-10684dbf5445</vt:lpwstr>
  </property>
  <property fmtid="{D5CDD505-2E9C-101B-9397-08002B2CF9AE}" pid="5" name="MSIP_Label_fbac6341-7359-42b1-877b-46cac6ea067b_Owner">
    <vt:lpwstr>inga-lisa.apelman@regionblekinge.se</vt:lpwstr>
  </property>
  <property fmtid="{D5CDD505-2E9C-101B-9397-08002B2CF9AE}" pid="6" name="MSIP_Label_fbac6341-7359-42b1-877b-46cac6ea067b_SetDate">
    <vt:lpwstr>2021-03-03T08:06:23.6343399Z</vt:lpwstr>
  </property>
  <property fmtid="{D5CDD505-2E9C-101B-9397-08002B2CF9AE}" pid="7" name="MSIP_Label_fbac6341-7359-42b1-877b-46cac6ea067b_Name">
    <vt:lpwstr>Intern</vt:lpwstr>
  </property>
  <property fmtid="{D5CDD505-2E9C-101B-9397-08002B2CF9AE}" pid="8" name="MSIP_Label_fbac6341-7359-42b1-877b-46cac6ea067b_Application">
    <vt:lpwstr>Microsoft Azure Information Protection</vt:lpwstr>
  </property>
  <property fmtid="{D5CDD505-2E9C-101B-9397-08002B2CF9AE}" pid="9" name="MSIP_Label_fbac6341-7359-42b1-877b-46cac6ea067b_ActionId">
    <vt:lpwstr>fa058872-6ca7-40f8-ba21-0d64f6191f84</vt:lpwstr>
  </property>
  <property fmtid="{D5CDD505-2E9C-101B-9397-08002B2CF9AE}" pid="10" name="MSIP_Label_fbac6341-7359-42b1-877b-46cac6ea067b_Extended_MSFT_Method">
    <vt:lpwstr>Automatic</vt:lpwstr>
  </property>
  <property fmtid="{D5CDD505-2E9C-101B-9397-08002B2CF9AE}" pid="11" name="Sensitivity">
    <vt:lpwstr>Intern</vt:lpwstr>
  </property>
  <property fmtid="{D5CDD505-2E9C-101B-9397-08002B2CF9AE}" pid="12" name="ContentTypeId">
    <vt:lpwstr>0x010100BA27ED78B4867F4BBDC0A4F1B3669B0E</vt:lpwstr>
  </property>
</Properties>
</file>