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12"/>
  </p:notesMasterIdLst>
  <p:sldIdLst>
    <p:sldId id="260" r:id="rId2"/>
    <p:sldId id="264" r:id="rId3"/>
    <p:sldId id="266" r:id="rId4"/>
    <p:sldId id="267" r:id="rId5"/>
    <p:sldId id="269" r:id="rId6"/>
    <p:sldId id="268" r:id="rId7"/>
    <p:sldId id="270" r:id="rId8"/>
    <p:sldId id="271" r:id="rId9"/>
    <p:sldId id="263" r:id="rId10"/>
    <p:sldId id="265" r:id="rId11"/>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A47E47-5D89-4CCB-8021-FDD5F46632A0}" v="14" dt="2021-03-05T13:15:27.8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8" autoAdjust="0"/>
    <p:restoredTop sz="89031" autoAdjust="0"/>
  </p:normalViewPr>
  <p:slideViewPr>
    <p:cSldViewPr snapToGrid="0" snapToObjects="1">
      <p:cViewPr varScale="1">
        <p:scale>
          <a:sx n="129" d="100"/>
          <a:sy n="129" d="100"/>
        </p:scale>
        <p:origin x="798" y="11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03A47E47-5D89-4CCB-8021-FDD5F46632A0}"/>
    <pc:docChg chg="custSel addSld delSld modSld sldOrd">
      <pc:chgData name="Apelman, Inga-Lisa" userId="a48ee354-1745-40a3-86c2-de2c96a1f741" providerId="ADAL" clId="{03A47E47-5D89-4CCB-8021-FDD5F46632A0}" dt="2021-03-05T13:25:49.382" v="2188" actId="20577"/>
      <pc:docMkLst>
        <pc:docMk/>
      </pc:docMkLst>
      <pc:sldChg chg="del">
        <pc:chgData name="Apelman, Inga-Lisa" userId="a48ee354-1745-40a3-86c2-de2c96a1f741" providerId="ADAL" clId="{03A47E47-5D89-4CCB-8021-FDD5F46632A0}" dt="2021-03-05T12:45:14.514" v="0" actId="47"/>
        <pc:sldMkLst>
          <pc:docMk/>
          <pc:sldMk cId="3590413186" sldId="262"/>
        </pc:sldMkLst>
      </pc:sldChg>
      <pc:sldChg chg="modSp mod">
        <pc:chgData name="Apelman, Inga-Lisa" userId="a48ee354-1745-40a3-86c2-de2c96a1f741" providerId="ADAL" clId="{03A47E47-5D89-4CCB-8021-FDD5F46632A0}" dt="2021-03-05T13:25:49.382" v="2188" actId="20577"/>
        <pc:sldMkLst>
          <pc:docMk/>
          <pc:sldMk cId="2988348688" sldId="264"/>
        </pc:sldMkLst>
        <pc:spChg chg="mod">
          <ac:chgData name="Apelman, Inga-Lisa" userId="a48ee354-1745-40a3-86c2-de2c96a1f741" providerId="ADAL" clId="{03A47E47-5D89-4CCB-8021-FDD5F46632A0}" dt="2021-03-05T13:25:49.382" v="2188" actId="20577"/>
          <ac:spMkLst>
            <pc:docMk/>
            <pc:sldMk cId="2988348688" sldId="264"/>
            <ac:spMk id="4" creationId="{1A8B491F-5FCE-4A6F-8BBF-687A22DC106A}"/>
          </ac:spMkLst>
        </pc:spChg>
      </pc:sldChg>
      <pc:sldChg chg="addSp delSp modSp mod">
        <pc:chgData name="Apelman, Inga-Lisa" userId="a48ee354-1745-40a3-86c2-de2c96a1f741" providerId="ADAL" clId="{03A47E47-5D89-4CCB-8021-FDD5F46632A0}" dt="2021-03-05T13:09:20.336" v="2128" actId="1076"/>
        <pc:sldMkLst>
          <pc:docMk/>
          <pc:sldMk cId="2674267944" sldId="266"/>
        </pc:sldMkLst>
        <pc:spChg chg="mod">
          <ac:chgData name="Apelman, Inga-Lisa" userId="a48ee354-1745-40a3-86c2-de2c96a1f741" providerId="ADAL" clId="{03A47E47-5D89-4CCB-8021-FDD5F46632A0}" dt="2021-03-05T12:54:54.350" v="906" actId="20577"/>
          <ac:spMkLst>
            <pc:docMk/>
            <pc:sldMk cId="2674267944" sldId="266"/>
            <ac:spMk id="3" creationId="{367A5A93-BA1F-4BCC-8DD5-8D855E10910E}"/>
          </ac:spMkLst>
        </pc:spChg>
        <pc:spChg chg="del">
          <ac:chgData name="Apelman, Inga-Lisa" userId="a48ee354-1745-40a3-86c2-de2c96a1f741" providerId="ADAL" clId="{03A47E47-5D89-4CCB-8021-FDD5F46632A0}" dt="2021-03-05T12:47:46.662" v="162" actId="478"/>
          <ac:spMkLst>
            <pc:docMk/>
            <pc:sldMk cId="2674267944" sldId="266"/>
            <ac:spMk id="4" creationId="{75FB8C75-415C-4C8F-BCD0-D7670542E0EB}"/>
          </ac:spMkLst>
        </pc:spChg>
        <pc:picChg chg="add del mod">
          <ac:chgData name="Apelman, Inga-Lisa" userId="a48ee354-1745-40a3-86c2-de2c96a1f741" providerId="ADAL" clId="{03A47E47-5D89-4CCB-8021-FDD5F46632A0}" dt="2021-03-05T13:08:48.952" v="2121" actId="21"/>
          <ac:picMkLst>
            <pc:docMk/>
            <pc:sldMk cId="2674267944" sldId="266"/>
            <ac:picMk id="7" creationId="{C2F1874E-377C-4B2F-A338-C56DF2EF3010}"/>
          </ac:picMkLst>
        </pc:picChg>
        <pc:picChg chg="add mod">
          <ac:chgData name="Apelman, Inga-Lisa" userId="a48ee354-1745-40a3-86c2-de2c96a1f741" providerId="ADAL" clId="{03A47E47-5D89-4CCB-8021-FDD5F46632A0}" dt="2021-03-05T13:09:20.336" v="2128" actId="1076"/>
          <ac:picMkLst>
            <pc:docMk/>
            <pc:sldMk cId="2674267944" sldId="266"/>
            <ac:picMk id="9" creationId="{22102D94-53EC-4C8E-AF8D-2100C67159F0}"/>
          </ac:picMkLst>
        </pc:picChg>
      </pc:sldChg>
      <pc:sldChg chg="addSp modSp new mod">
        <pc:chgData name="Apelman, Inga-Lisa" userId="a48ee354-1745-40a3-86c2-de2c96a1f741" providerId="ADAL" clId="{03A47E47-5D89-4CCB-8021-FDD5F46632A0}" dt="2021-03-05T13:09:00.689" v="2124" actId="1076"/>
        <pc:sldMkLst>
          <pc:docMk/>
          <pc:sldMk cId="222540505" sldId="267"/>
        </pc:sldMkLst>
        <pc:spChg chg="mod">
          <ac:chgData name="Apelman, Inga-Lisa" userId="a48ee354-1745-40a3-86c2-de2c96a1f741" providerId="ADAL" clId="{03A47E47-5D89-4CCB-8021-FDD5F46632A0}" dt="2021-03-05T12:48:13.653" v="189" actId="20577"/>
          <ac:spMkLst>
            <pc:docMk/>
            <pc:sldMk cId="222540505" sldId="267"/>
            <ac:spMk id="2" creationId="{641B833C-76D9-4772-ADE0-0FBEF4788CE8}"/>
          </ac:spMkLst>
        </pc:spChg>
        <pc:spChg chg="mod">
          <ac:chgData name="Apelman, Inga-Lisa" userId="a48ee354-1745-40a3-86c2-de2c96a1f741" providerId="ADAL" clId="{03A47E47-5D89-4CCB-8021-FDD5F46632A0}" dt="2021-03-05T12:49:24.128" v="374" actId="313"/>
          <ac:spMkLst>
            <pc:docMk/>
            <pc:sldMk cId="222540505" sldId="267"/>
            <ac:spMk id="3" creationId="{57CAAE4B-4A5E-484D-9F0C-ED8CF0BC58C5}"/>
          </ac:spMkLst>
        </pc:spChg>
        <pc:picChg chg="add mod">
          <ac:chgData name="Apelman, Inga-Lisa" userId="a48ee354-1745-40a3-86c2-de2c96a1f741" providerId="ADAL" clId="{03A47E47-5D89-4CCB-8021-FDD5F46632A0}" dt="2021-03-05T13:09:00.689" v="2124" actId="1076"/>
          <ac:picMkLst>
            <pc:docMk/>
            <pc:sldMk cId="222540505" sldId="267"/>
            <ac:picMk id="6" creationId="{2B8616B2-2450-4467-A690-FD03FD65CE41}"/>
          </ac:picMkLst>
        </pc:picChg>
      </pc:sldChg>
      <pc:sldChg chg="addSp delSp modSp new mod modClrScheme chgLayout">
        <pc:chgData name="Apelman, Inga-Lisa" userId="a48ee354-1745-40a3-86c2-de2c96a1f741" providerId="ADAL" clId="{03A47E47-5D89-4CCB-8021-FDD5F46632A0}" dt="2021-03-05T13:11:58.461" v="2144" actId="27636"/>
        <pc:sldMkLst>
          <pc:docMk/>
          <pc:sldMk cId="3424771608" sldId="268"/>
        </pc:sldMkLst>
        <pc:spChg chg="mod ord">
          <ac:chgData name="Apelman, Inga-Lisa" userId="a48ee354-1745-40a3-86c2-de2c96a1f741" providerId="ADAL" clId="{03A47E47-5D89-4CCB-8021-FDD5F46632A0}" dt="2021-03-05T13:11:48.038" v="2142" actId="26606"/>
          <ac:spMkLst>
            <pc:docMk/>
            <pc:sldMk cId="3424771608" sldId="268"/>
            <ac:spMk id="2" creationId="{1E991325-EE35-4118-A530-F0E135B1E6C4}"/>
          </ac:spMkLst>
        </pc:spChg>
        <pc:spChg chg="mod">
          <ac:chgData name="Apelman, Inga-Lisa" userId="a48ee354-1745-40a3-86c2-de2c96a1f741" providerId="ADAL" clId="{03A47E47-5D89-4CCB-8021-FDD5F46632A0}" dt="2021-03-05T13:11:58.461" v="2144" actId="27636"/>
          <ac:spMkLst>
            <pc:docMk/>
            <pc:sldMk cId="3424771608" sldId="268"/>
            <ac:spMk id="3" creationId="{AF6148F9-A53B-4909-8982-A5FA95754347}"/>
          </ac:spMkLst>
        </pc:spChg>
        <pc:spChg chg="del">
          <ac:chgData name="Apelman, Inga-Lisa" userId="a48ee354-1745-40a3-86c2-de2c96a1f741" providerId="ADAL" clId="{03A47E47-5D89-4CCB-8021-FDD5F46632A0}" dt="2021-03-05T12:52:48.920" v="713" actId="478"/>
          <ac:spMkLst>
            <pc:docMk/>
            <pc:sldMk cId="3424771608" sldId="268"/>
            <ac:spMk id="4" creationId="{2E0ABF1B-6C61-4400-9FBF-38873C780898}"/>
          </ac:spMkLst>
        </pc:spChg>
        <pc:spChg chg="del">
          <ac:chgData name="Apelman, Inga-Lisa" userId="a48ee354-1745-40a3-86c2-de2c96a1f741" providerId="ADAL" clId="{03A47E47-5D89-4CCB-8021-FDD5F46632A0}" dt="2021-03-05T13:11:34.860" v="2139" actId="26606"/>
          <ac:spMkLst>
            <pc:docMk/>
            <pc:sldMk cId="3424771608" sldId="268"/>
            <ac:spMk id="5" creationId="{9695693B-C5B4-475B-BB06-FEFE40344FD0}"/>
          </ac:spMkLst>
        </pc:spChg>
        <pc:spChg chg="add del mod">
          <ac:chgData name="Apelman, Inga-Lisa" userId="a48ee354-1745-40a3-86c2-de2c96a1f741" providerId="ADAL" clId="{03A47E47-5D89-4CCB-8021-FDD5F46632A0}" dt="2021-03-05T13:11:48.038" v="2142" actId="26606"/>
          <ac:spMkLst>
            <pc:docMk/>
            <pc:sldMk cId="3424771608" sldId="268"/>
            <ac:spMk id="12" creationId="{60050ABD-CD9B-4FFA-AE2D-0CB1EAD84A5F}"/>
          </ac:spMkLst>
        </pc:spChg>
        <pc:spChg chg="add mod">
          <ac:chgData name="Apelman, Inga-Lisa" userId="a48ee354-1745-40a3-86c2-de2c96a1f741" providerId="ADAL" clId="{03A47E47-5D89-4CCB-8021-FDD5F46632A0}" dt="2021-03-05T13:11:48.038" v="2142" actId="26606"/>
          <ac:spMkLst>
            <pc:docMk/>
            <pc:sldMk cId="3424771608" sldId="268"/>
            <ac:spMk id="17" creationId="{5A311D93-450D-4E38-8121-204DD5EFBBDB}"/>
          </ac:spMkLst>
        </pc:spChg>
        <pc:picChg chg="add mod">
          <ac:chgData name="Apelman, Inga-Lisa" userId="a48ee354-1745-40a3-86c2-de2c96a1f741" providerId="ADAL" clId="{03A47E47-5D89-4CCB-8021-FDD5F46632A0}" dt="2021-03-05T13:11:48.038" v="2142" actId="26606"/>
          <ac:picMkLst>
            <pc:docMk/>
            <pc:sldMk cId="3424771608" sldId="268"/>
            <ac:picMk id="7" creationId="{929280A3-6A0D-4269-8532-3D34BDC879F8}"/>
          </ac:picMkLst>
        </pc:picChg>
      </pc:sldChg>
      <pc:sldChg chg="addSp modSp add mod ord">
        <pc:chgData name="Apelman, Inga-Lisa" userId="a48ee354-1745-40a3-86c2-de2c96a1f741" providerId="ADAL" clId="{03A47E47-5D89-4CCB-8021-FDD5F46632A0}" dt="2021-03-05T13:10:21.037" v="2134" actId="1076"/>
        <pc:sldMkLst>
          <pc:docMk/>
          <pc:sldMk cId="3794023740" sldId="269"/>
        </pc:sldMkLst>
        <pc:spChg chg="mod">
          <ac:chgData name="Apelman, Inga-Lisa" userId="a48ee354-1745-40a3-86c2-de2c96a1f741" providerId="ADAL" clId="{03A47E47-5D89-4CCB-8021-FDD5F46632A0}" dt="2021-03-05T13:10:15.917" v="2132" actId="14100"/>
          <ac:spMkLst>
            <pc:docMk/>
            <pc:sldMk cId="3794023740" sldId="269"/>
            <ac:spMk id="3" creationId="{AF6148F9-A53B-4909-8982-A5FA95754347}"/>
          </ac:spMkLst>
        </pc:spChg>
        <pc:picChg chg="add mod">
          <ac:chgData name="Apelman, Inga-Lisa" userId="a48ee354-1745-40a3-86c2-de2c96a1f741" providerId="ADAL" clId="{03A47E47-5D89-4CCB-8021-FDD5F46632A0}" dt="2021-03-05T13:10:21.037" v="2134" actId="1076"/>
          <ac:picMkLst>
            <pc:docMk/>
            <pc:sldMk cId="3794023740" sldId="269"/>
            <ac:picMk id="6" creationId="{D625A69F-C7E2-4488-966E-DD2194008BDC}"/>
          </ac:picMkLst>
        </pc:picChg>
      </pc:sldChg>
      <pc:sldChg chg="addSp modSp add mod">
        <pc:chgData name="Apelman, Inga-Lisa" userId="a48ee354-1745-40a3-86c2-de2c96a1f741" providerId="ADAL" clId="{03A47E47-5D89-4CCB-8021-FDD5F46632A0}" dt="2021-03-05T13:15:04.335" v="2170" actId="1076"/>
        <pc:sldMkLst>
          <pc:docMk/>
          <pc:sldMk cId="4129014918" sldId="270"/>
        </pc:sldMkLst>
        <pc:spChg chg="mod">
          <ac:chgData name="Apelman, Inga-Lisa" userId="a48ee354-1745-40a3-86c2-de2c96a1f741" providerId="ADAL" clId="{03A47E47-5D89-4CCB-8021-FDD5F46632A0}" dt="2021-03-05T13:02:53.208" v="1621" actId="20577"/>
          <ac:spMkLst>
            <pc:docMk/>
            <pc:sldMk cId="4129014918" sldId="270"/>
            <ac:spMk id="2" creationId="{1E991325-EE35-4118-A530-F0E135B1E6C4}"/>
          </ac:spMkLst>
        </pc:spChg>
        <pc:spChg chg="mod">
          <ac:chgData name="Apelman, Inga-Lisa" userId="a48ee354-1745-40a3-86c2-de2c96a1f741" providerId="ADAL" clId="{03A47E47-5D89-4CCB-8021-FDD5F46632A0}" dt="2021-03-05T13:14:49.134" v="2169" actId="20577"/>
          <ac:spMkLst>
            <pc:docMk/>
            <pc:sldMk cId="4129014918" sldId="270"/>
            <ac:spMk id="3" creationId="{AF6148F9-A53B-4909-8982-A5FA95754347}"/>
          </ac:spMkLst>
        </pc:spChg>
        <pc:picChg chg="add mod">
          <ac:chgData name="Apelman, Inga-Lisa" userId="a48ee354-1745-40a3-86c2-de2c96a1f741" providerId="ADAL" clId="{03A47E47-5D89-4CCB-8021-FDD5F46632A0}" dt="2021-03-05T13:15:04.335" v="2170" actId="1076"/>
          <ac:picMkLst>
            <pc:docMk/>
            <pc:sldMk cId="4129014918" sldId="270"/>
            <ac:picMk id="6" creationId="{E91479E5-0592-4A74-A0B5-40E79E27C207}"/>
          </ac:picMkLst>
        </pc:picChg>
        <pc:picChg chg="add mod">
          <ac:chgData name="Apelman, Inga-Lisa" userId="a48ee354-1745-40a3-86c2-de2c96a1f741" providerId="ADAL" clId="{03A47E47-5D89-4CCB-8021-FDD5F46632A0}" dt="2021-03-05T13:15:04.335" v="2170" actId="1076"/>
          <ac:picMkLst>
            <pc:docMk/>
            <pc:sldMk cId="4129014918" sldId="270"/>
            <ac:picMk id="8" creationId="{2B57EF12-ED36-4A5F-89AD-4820B5AF1C19}"/>
          </ac:picMkLst>
        </pc:picChg>
        <pc:picChg chg="add mod">
          <ac:chgData name="Apelman, Inga-Lisa" userId="a48ee354-1745-40a3-86c2-de2c96a1f741" providerId="ADAL" clId="{03A47E47-5D89-4CCB-8021-FDD5F46632A0}" dt="2021-03-05T13:15:04.335" v="2170" actId="1076"/>
          <ac:picMkLst>
            <pc:docMk/>
            <pc:sldMk cId="4129014918" sldId="270"/>
            <ac:picMk id="10" creationId="{E5B44F91-461E-4B7C-93D7-6993971A7581}"/>
          </ac:picMkLst>
        </pc:picChg>
        <pc:picChg chg="add mod">
          <ac:chgData name="Apelman, Inga-Lisa" userId="a48ee354-1745-40a3-86c2-de2c96a1f741" providerId="ADAL" clId="{03A47E47-5D89-4CCB-8021-FDD5F46632A0}" dt="2021-03-05T13:15:04.335" v="2170" actId="1076"/>
          <ac:picMkLst>
            <pc:docMk/>
            <pc:sldMk cId="4129014918" sldId="270"/>
            <ac:picMk id="11" creationId="{D6B74E58-73E5-4F2D-84F6-14294C2D1F8D}"/>
          </ac:picMkLst>
        </pc:picChg>
        <pc:picChg chg="add mod">
          <ac:chgData name="Apelman, Inga-Lisa" userId="a48ee354-1745-40a3-86c2-de2c96a1f741" providerId="ADAL" clId="{03A47E47-5D89-4CCB-8021-FDD5F46632A0}" dt="2021-03-05T13:15:04.335" v="2170" actId="1076"/>
          <ac:picMkLst>
            <pc:docMk/>
            <pc:sldMk cId="4129014918" sldId="270"/>
            <ac:picMk id="12" creationId="{A450C0EA-E878-4CDD-ACE1-650AB66B9C9F}"/>
          </ac:picMkLst>
        </pc:picChg>
        <pc:picChg chg="add mod">
          <ac:chgData name="Apelman, Inga-Lisa" userId="a48ee354-1745-40a3-86c2-de2c96a1f741" providerId="ADAL" clId="{03A47E47-5D89-4CCB-8021-FDD5F46632A0}" dt="2021-03-05T13:15:04.335" v="2170" actId="1076"/>
          <ac:picMkLst>
            <pc:docMk/>
            <pc:sldMk cId="4129014918" sldId="270"/>
            <ac:picMk id="13" creationId="{4ED70266-5349-4A10-83F2-C636CE6059FF}"/>
          </ac:picMkLst>
        </pc:picChg>
      </pc:sldChg>
      <pc:sldChg chg="addSp delSp modSp new mod">
        <pc:chgData name="Apelman, Inga-Lisa" userId="a48ee354-1745-40a3-86c2-de2c96a1f741" providerId="ADAL" clId="{03A47E47-5D89-4CCB-8021-FDD5F46632A0}" dt="2021-03-05T13:15:34.193" v="2174" actId="1076"/>
        <pc:sldMkLst>
          <pc:docMk/>
          <pc:sldMk cId="859173261" sldId="271"/>
        </pc:sldMkLst>
        <pc:spChg chg="mod">
          <ac:chgData name="Apelman, Inga-Lisa" userId="a48ee354-1745-40a3-86c2-de2c96a1f741" providerId="ADAL" clId="{03A47E47-5D89-4CCB-8021-FDD5F46632A0}" dt="2021-03-05T13:04:12.142" v="1778" actId="20577"/>
          <ac:spMkLst>
            <pc:docMk/>
            <pc:sldMk cId="859173261" sldId="271"/>
            <ac:spMk id="2" creationId="{5014EF11-B7A3-4C01-BB6A-D04DCEE6837F}"/>
          </ac:spMkLst>
        </pc:spChg>
        <pc:spChg chg="mod">
          <ac:chgData name="Apelman, Inga-Lisa" userId="a48ee354-1745-40a3-86c2-de2c96a1f741" providerId="ADAL" clId="{03A47E47-5D89-4CCB-8021-FDD5F46632A0}" dt="2021-03-05T13:07:20.633" v="2118" actId="20577"/>
          <ac:spMkLst>
            <pc:docMk/>
            <pc:sldMk cId="859173261" sldId="271"/>
            <ac:spMk id="3" creationId="{3CBD724A-0772-43AC-A6A3-254F1DA09460}"/>
          </ac:spMkLst>
        </pc:spChg>
        <pc:spChg chg="del">
          <ac:chgData name="Apelman, Inga-Lisa" userId="a48ee354-1745-40a3-86c2-de2c96a1f741" providerId="ADAL" clId="{03A47E47-5D89-4CCB-8021-FDD5F46632A0}" dt="2021-03-05T13:06:27.707" v="2009" actId="478"/>
          <ac:spMkLst>
            <pc:docMk/>
            <pc:sldMk cId="859173261" sldId="271"/>
            <ac:spMk id="4" creationId="{8A52C493-6B14-490B-AFA7-01F174001AA0}"/>
          </ac:spMkLst>
        </pc:spChg>
        <pc:picChg chg="add mod">
          <ac:chgData name="Apelman, Inga-Lisa" userId="a48ee354-1745-40a3-86c2-de2c96a1f741" providerId="ADAL" clId="{03A47E47-5D89-4CCB-8021-FDD5F46632A0}" dt="2021-03-05T13:15:34.193" v="2174" actId="1076"/>
          <ac:picMkLst>
            <pc:docMk/>
            <pc:sldMk cId="859173261" sldId="271"/>
            <ac:picMk id="7" creationId="{A7D87D28-1B60-4114-AC00-B9C0B4EDF9E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2021-03-05</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24.sv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143000" y="640387"/>
            <a:ext cx="7315200" cy="2073075"/>
          </a:xfrm>
        </p:spPr>
        <p:txBody>
          <a:bodyPr>
            <a:normAutofit/>
          </a:bodyPr>
          <a:lstStyle/>
          <a:p>
            <a:r>
              <a:rPr lang="sv-SE" dirty="0"/>
              <a:t>Brainstorming </a:t>
            </a:r>
            <a:br>
              <a:rPr lang="sv-SE" dirty="0"/>
            </a:br>
            <a:r>
              <a:rPr lang="sv-SE" dirty="0"/>
              <a:t>– ett sätt att generera idéer</a:t>
            </a:r>
          </a:p>
        </p:txBody>
      </p:sp>
      <p:sp>
        <p:nvSpPr>
          <p:cNvPr id="3" name="Underrubrik 2"/>
          <p:cNvSpPr>
            <a:spLocks noGrp="1"/>
          </p:cNvSpPr>
          <p:nvPr>
            <p:ph type="subTitle" idx="1"/>
          </p:nvPr>
        </p:nvSpPr>
        <p:spPr>
          <a:xfrm>
            <a:off x="830770" y="3768434"/>
            <a:ext cx="5101679" cy="209725"/>
          </a:xfrm>
        </p:spPr>
        <p:txBody>
          <a:bodyPr/>
          <a:lstStyle/>
          <a:p>
            <a:r>
              <a:rPr lang="sv-SE" dirty="0"/>
              <a:t>Ett verktyg i Region Blekinges förbättringsmetodik</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Att generera idéer</a:t>
            </a:r>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71549" y="1251169"/>
            <a:ext cx="6789699" cy="2692857"/>
          </a:xfrm>
        </p:spPr>
        <p:txBody>
          <a:bodyPr/>
          <a:lstStyle/>
          <a:p>
            <a:pPr marL="0" indent="0">
              <a:buNone/>
            </a:pPr>
            <a:r>
              <a:rPr lang="sv-SE" dirty="0"/>
              <a:t>För att komma vidare i ett förbättringsarbete kan det behövas nya idéer. Ofta används brainstorming som ett sätt för en grupp att generera idéer. Det är viktigt att inte </a:t>
            </a:r>
            <a:r>
              <a:rPr lang="sv-SE"/>
              <a:t>skippa det andra </a:t>
            </a:r>
            <a:r>
              <a:rPr lang="sv-SE" dirty="0"/>
              <a:t>steget, där var och en får tid att fundera och skriva ner sina egna idéer innan gruppen gör det tillsammans. Annars finns en risk att gruppen begränsar den mångfald av idéer som finns genom att omedvetet anpassa sig till varandra. </a:t>
            </a:r>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4206586"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Tree>
    <p:extLst>
      <p:ext uri="{BB962C8B-B14F-4D97-AF65-F5344CB8AC3E}">
        <p14:creationId xmlns:p14="http://schemas.microsoft.com/office/powerpoint/2010/main" val="2988348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A052815-6826-4B82-BE5E-403DA51D044A}"/>
              </a:ext>
            </a:extLst>
          </p:cNvPr>
          <p:cNvSpPr>
            <a:spLocks noGrp="1"/>
          </p:cNvSpPr>
          <p:nvPr>
            <p:ph type="title"/>
          </p:nvPr>
        </p:nvSpPr>
        <p:spPr/>
        <p:txBody>
          <a:bodyPr/>
          <a:lstStyle/>
          <a:p>
            <a:r>
              <a:rPr lang="sv-SE" dirty="0"/>
              <a:t>Steg 1</a:t>
            </a:r>
          </a:p>
        </p:txBody>
      </p:sp>
      <p:sp>
        <p:nvSpPr>
          <p:cNvPr id="3" name="Platshållare för innehåll 2">
            <a:extLst>
              <a:ext uri="{FF2B5EF4-FFF2-40B4-BE49-F238E27FC236}">
                <a16:creationId xmlns:a16="http://schemas.microsoft.com/office/drawing/2014/main" id="{367A5A93-BA1F-4BCC-8DD5-8D855E10910E}"/>
              </a:ext>
            </a:extLst>
          </p:cNvPr>
          <p:cNvSpPr>
            <a:spLocks noGrp="1"/>
          </p:cNvSpPr>
          <p:nvPr>
            <p:ph idx="1"/>
          </p:nvPr>
        </p:nvSpPr>
        <p:spPr>
          <a:xfrm>
            <a:off x="971549" y="1251169"/>
            <a:ext cx="6700489" cy="2692857"/>
          </a:xfrm>
        </p:spPr>
        <p:txBody>
          <a:bodyPr/>
          <a:lstStyle/>
          <a:p>
            <a:r>
              <a:rPr lang="sv-SE" dirty="0"/>
              <a:t>Formulera vad för idéer som ska tas fram</a:t>
            </a:r>
          </a:p>
          <a:p>
            <a:pPr marL="0" indent="0">
              <a:buNone/>
            </a:pPr>
            <a:r>
              <a:rPr lang="sv-SE" dirty="0"/>
              <a:t>Exempel: Hur kan vi involvera våra kunder/patienter i vårt utvecklingsarbete</a:t>
            </a:r>
          </a:p>
          <a:p>
            <a:pPr marL="0" indent="0">
              <a:buNone/>
            </a:pPr>
            <a:r>
              <a:rPr lang="sv-SE" dirty="0"/>
              <a:t>Alla idéer värdefulla, inget är dumt eller fel. Värdera eller prioritera inte i detta stadie. Se till att alla i gruppen är medvetna om detta och påminn vid behov. </a:t>
            </a:r>
          </a:p>
        </p:txBody>
      </p:sp>
      <p:sp>
        <p:nvSpPr>
          <p:cNvPr id="5" name="Underrubrik 4">
            <a:extLst>
              <a:ext uri="{FF2B5EF4-FFF2-40B4-BE49-F238E27FC236}">
                <a16:creationId xmlns:a16="http://schemas.microsoft.com/office/drawing/2014/main" id="{AA91CF60-9730-4498-8525-204D6F72B99B}"/>
              </a:ext>
            </a:extLst>
          </p:cNvPr>
          <p:cNvSpPr>
            <a:spLocks noGrp="1"/>
          </p:cNvSpPr>
          <p:nvPr>
            <p:ph type="subTitle" idx="10"/>
          </p:nvPr>
        </p:nvSpPr>
        <p:spPr/>
        <p:txBody>
          <a:bodyPr/>
          <a:lstStyle/>
          <a:p>
            <a:endParaRPr lang="sv-SE"/>
          </a:p>
        </p:txBody>
      </p:sp>
      <p:pic>
        <p:nvPicPr>
          <p:cNvPr id="9" name="Bild 8" descr="Glödlampa">
            <a:extLst>
              <a:ext uri="{FF2B5EF4-FFF2-40B4-BE49-F238E27FC236}">
                <a16:creationId xmlns:a16="http://schemas.microsoft.com/office/drawing/2014/main" id="{22102D94-53EC-4C8E-AF8D-2100C67159F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77153" y="519731"/>
            <a:ext cx="1308782" cy="1308782"/>
          </a:xfrm>
          <a:prstGeom prst="rect">
            <a:avLst/>
          </a:prstGeom>
        </p:spPr>
      </p:pic>
    </p:spTree>
    <p:extLst>
      <p:ext uri="{BB962C8B-B14F-4D97-AF65-F5344CB8AC3E}">
        <p14:creationId xmlns:p14="http://schemas.microsoft.com/office/powerpoint/2010/main" val="2674267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1B833C-76D9-4772-ADE0-0FBEF4788CE8}"/>
              </a:ext>
            </a:extLst>
          </p:cNvPr>
          <p:cNvSpPr>
            <a:spLocks noGrp="1"/>
          </p:cNvSpPr>
          <p:nvPr>
            <p:ph type="title"/>
          </p:nvPr>
        </p:nvSpPr>
        <p:spPr/>
        <p:txBody>
          <a:bodyPr/>
          <a:lstStyle/>
          <a:p>
            <a:r>
              <a:rPr lang="sv-SE" dirty="0"/>
              <a:t>Steg 2</a:t>
            </a:r>
          </a:p>
        </p:txBody>
      </p:sp>
      <p:sp>
        <p:nvSpPr>
          <p:cNvPr id="3" name="Platshållare för innehåll 2">
            <a:extLst>
              <a:ext uri="{FF2B5EF4-FFF2-40B4-BE49-F238E27FC236}">
                <a16:creationId xmlns:a16="http://schemas.microsoft.com/office/drawing/2014/main" id="{57CAAE4B-4A5E-484D-9F0C-ED8CF0BC58C5}"/>
              </a:ext>
            </a:extLst>
          </p:cNvPr>
          <p:cNvSpPr>
            <a:spLocks noGrp="1"/>
          </p:cNvSpPr>
          <p:nvPr>
            <p:ph idx="1"/>
          </p:nvPr>
        </p:nvSpPr>
        <p:spPr/>
        <p:txBody>
          <a:bodyPr/>
          <a:lstStyle/>
          <a:p>
            <a:r>
              <a:rPr lang="sv-SE" dirty="0"/>
              <a:t>Var och en som ska vara med skriver ner 10 förslag utan att prata med varandra</a:t>
            </a:r>
          </a:p>
          <a:p>
            <a:r>
              <a:rPr lang="sv-SE" dirty="0"/>
              <a:t>Detta steg kan med fördel göras i förväg inför mötet</a:t>
            </a:r>
          </a:p>
        </p:txBody>
      </p:sp>
      <p:sp>
        <p:nvSpPr>
          <p:cNvPr id="4" name="Platshållare för bild 3">
            <a:extLst>
              <a:ext uri="{FF2B5EF4-FFF2-40B4-BE49-F238E27FC236}">
                <a16:creationId xmlns:a16="http://schemas.microsoft.com/office/drawing/2014/main" id="{FB8129D8-5C76-4D6D-98F9-FF978BF4F2E6}"/>
              </a:ext>
            </a:extLst>
          </p:cNvPr>
          <p:cNvSpPr>
            <a:spLocks noGrp="1"/>
          </p:cNvSpPr>
          <p:nvPr>
            <p:ph type="pic" sz="quarter" idx="13"/>
          </p:nvPr>
        </p:nvSpPr>
        <p:spPr/>
      </p:sp>
      <p:sp>
        <p:nvSpPr>
          <p:cNvPr id="5" name="Underrubrik 4">
            <a:extLst>
              <a:ext uri="{FF2B5EF4-FFF2-40B4-BE49-F238E27FC236}">
                <a16:creationId xmlns:a16="http://schemas.microsoft.com/office/drawing/2014/main" id="{F2DEF24B-2486-45CA-8868-87B28DAEA9D4}"/>
              </a:ext>
            </a:extLst>
          </p:cNvPr>
          <p:cNvSpPr>
            <a:spLocks noGrp="1"/>
          </p:cNvSpPr>
          <p:nvPr>
            <p:ph type="subTitle" idx="10"/>
          </p:nvPr>
        </p:nvSpPr>
        <p:spPr/>
        <p:txBody>
          <a:bodyPr/>
          <a:lstStyle/>
          <a:p>
            <a:endParaRPr lang="sv-SE"/>
          </a:p>
        </p:txBody>
      </p:sp>
      <p:pic>
        <p:nvPicPr>
          <p:cNvPr id="6" name="Bild 5" descr="Huvud med kugghjul">
            <a:extLst>
              <a:ext uri="{FF2B5EF4-FFF2-40B4-BE49-F238E27FC236}">
                <a16:creationId xmlns:a16="http://schemas.microsoft.com/office/drawing/2014/main" id="{2B8616B2-2450-4467-A690-FD03FD65CE4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666665" y="924117"/>
            <a:ext cx="2203322" cy="2203322"/>
          </a:xfrm>
          <a:prstGeom prst="rect">
            <a:avLst/>
          </a:prstGeom>
        </p:spPr>
      </p:pic>
    </p:spTree>
    <p:extLst>
      <p:ext uri="{BB962C8B-B14F-4D97-AF65-F5344CB8AC3E}">
        <p14:creationId xmlns:p14="http://schemas.microsoft.com/office/powerpoint/2010/main" val="222540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991325-EE35-4118-A530-F0E135B1E6C4}"/>
              </a:ext>
            </a:extLst>
          </p:cNvPr>
          <p:cNvSpPr>
            <a:spLocks noGrp="1"/>
          </p:cNvSpPr>
          <p:nvPr>
            <p:ph type="title"/>
          </p:nvPr>
        </p:nvSpPr>
        <p:spPr/>
        <p:txBody>
          <a:bodyPr/>
          <a:lstStyle/>
          <a:p>
            <a:r>
              <a:rPr lang="sv-SE" dirty="0"/>
              <a:t>Steg 3 </a:t>
            </a:r>
          </a:p>
        </p:txBody>
      </p:sp>
      <p:sp>
        <p:nvSpPr>
          <p:cNvPr id="3" name="Platshållare för innehåll 2">
            <a:extLst>
              <a:ext uri="{FF2B5EF4-FFF2-40B4-BE49-F238E27FC236}">
                <a16:creationId xmlns:a16="http://schemas.microsoft.com/office/drawing/2014/main" id="{AF6148F9-A53B-4909-8982-A5FA95754347}"/>
              </a:ext>
            </a:extLst>
          </p:cNvPr>
          <p:cNvSpPr>
            <a:spLocks noGrp="1"/>
          </p:cNvSpPr>
          <p:nvPr>
            <p:ph idx="1"/>
          </p:nvPr>
        </p:nvSpPr>
        <p:spPr>
          <a:xfrm>
            <a:off x="971549" y="1251169"/>
            <a:ext cx="5799545" cy="2692857"/>
          </a:xfrm>
        </p:spPr>
        <p:txBody>
          <a:bodyPr/>
          <a:lstStyle/>
          <a:p>
            <a:pPr marL="0" indent="0">
              <a:buNone/>
            </a:pPr>
            <a:r>
              <a:rPr lang="sv-SE" dirty="0"/>
              <a:t>Gruppen samlas och delar med sig av sina idéer. Påminn om att alla idéer värdefulla, inget är dumt eller fel. Värdera eller prioritera inte i detta stadie. Det är ok att komma på nya idéer under tiden.</a:t>
            </a:r>
          </a:p>
          <a:p>
            <a:r>
              <a:rPr lang="sv-SE" dirty="0"/>
              <a:t>Det finns 2 alternativ för att dela med sig av idéerna:</a:t>
            </a:r>
          </a:p>
        </p:txBody>
      </p:sp>
      <p:sp>
        <p:nvSpPr>
          <p:cNvPr id="5" name="Underrubrik 4">
            <a:extLst>
              <a:ext uri="{FF2B5EF4-FFF2-40B4-BE49-F238E27FC236}">
                <a16:creationId xmlns:a16="http://schemas.microsoft.com/office/drawing/2014/main" id="{9695693B-C5B4-475B-BB06-FEFE40344FD0}"/>
              </a:ext>
            </a:extLst>
          </p:cNvPr>
          <p:cNvSpPr>
            <a:spLocks noGrp="1"/>
          </p:cNvSpPr>
          <p:nvPr>
            <p:ph type="subTitle" idx="10"/>
          </p:nvPr>
        </p:nvSpPr>
        <p:spPr/>
        <p:txBody>
          <a:bodyPr/>
          <a:lstStyle/>
          <a:p>
            <a:endParaRPr lang="sv-SE"/>
          </a:p>
        </p:txBody>
      </p:sp>
      <p:pic>
        <p:nvPicPr>
          <p:cNvPr id="6" name="Bild 5" descr="Gruppkreativitet">
            <a:extLst>
              <a:ext uri="{FF2B5EF4-FFF2-40B4-BE49-F238E27FC236}">
                <a16:creationId xmlns:a16="http://schemas.microsoft.com/office/drawing/2014/main" id="{D625A69F-C7E2-4488-966E-DD2194008BD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71094" y="1251170"/>
            <a:ext cx="1531828" cy="1531828"/>
          </a:xfrm>
          <a:prstGeom prst="rect">
            <a:avLst/>
          </a:prstGeom>
        </p:spPr>
      </p:pic>
    </p:spTree>
    <p:extLst>
      <p:ext uri="{BB962C8B-B14F-4D97-AF65-F5344CB8AC3E}">
        <p14:creationId xmlns:p14="http://schemas.microsoft.com/office/powerpoint/2010/main" val="3794023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991325-EE35-4118-A530-F0E135B1E6C4}"/>
              </a:ext>
            </a:extLst>
          </p:cNvPr>
          <p:cNvSpPr>
            <a:spLocks noGrp="1"/>
          </p:cNvSpPr>
          <p:nvPr>
            <p:ph type="title"/>
          </p:nvPr>
        </p:nvSpPr>
        <p:spPr>
          <a:xfrm>
            <a:off x="971550" y="740649"/>
            <a:ext cx="4206586" cy="510521"/>
          </a:xfrm>
        </p:spPr>
        <p:txBody>
          <a:bodyPr>
            <a:normAutofit/>
          </a:bodyPr>
          <a:lstStyle/>
          <a:p>
            <a:r>
              <a:rPr lang="sv-SE" dirty="0"/>
              <a:t>Alt 1 Popcorn</a:t>
            </a:r>
          </a:p>
        </p:txBody>
      </p:sp>
      <p:sp>
        <p:nvSpPr>
          <p:cNvPr id="3" name="Platshållare för innehåll 2">
            <a:extLst>
              <a:ext uri="{FF2B5EF4-FFF2-40B4-BE49-F238E27FC236}">
                <a16:creationId xmlns:a16="http://schemas.microsoft.com/office/drawing/2014/main" id="{AF6148F9-A53B-4909-8982-A5FA95754347}"/>
              </a:ext>
            </a:extLst>
          </p:cNvPr>
          <p:cNvSpPr>
            <a:spLocks noGrp="1"/>
          </p:cNvSpPr>
          <p:nvPr>
            <p:ph idx="1"/>
          </p:nvPr>
        </p:nvSpPr>
        <p:spPr>
          <a:xfrm>
            <a:off x="971550" y="1251169"/>
            <a:ext cx="4206586" cy="2692857"/>
          </a:xfrm>
        </p:spPr>
        <p:txBody>
          <a:bodyPr>
            <a:normAutofit lnSpcReduction="10000"/>
          </a:bodyPr>
          <a:lstStyle/>
          <a:p>
            <a:pPr>
              <a:lnSpc>
                <a:spcPct val="100000"/>
              </a:lnSpc>
            </a:pPr>
            <a:r>
              <a:rPr lang="sv-SE" sz="1900" dirty="0"/>
              <a:t>Gruppen poppar ut sina idéer utan någon inbördes ordning allt eftersom det kommer naturligt. </a:t>
            </a:r>
          </a:p>
          <a:p>
            <a:pPr>
              <a:lnSpc>
                <a:spcPct val="100000"/>
              </a:lnSpc>
            </a:pPr>
            <a:r>
              <a:rPr lang="sv-SE" sz="1900" dirty="0"/>
              <a:t>Någon skriver upp alla ord på en </a:t>
            </a:r>
            <a:r>
              <a:rPr lang="sv-SE" sz="1900" dirty="0" err="1"/>
              <a:t>whiteboard</a:t>
            </a:r>
            <a:r>
              <a:rPr lang="sv-SE" sz="1900" dirty="0"/>
              <a:t> eller en digital </a:t>
            </a:r>
            <a:r>
              <a:rPr lang="sv-SE" sz="1900" dirty="0" err="1"/>
              <a:t>whiteboard</a:t>
            </a:r>
            <a:r>
              <a:rPr lang="sv-SE" sz="1900" dirty="0"/>
              <a:t>. </a:t>
            </a:r>
          </a:p>
          <a:p>
            <a:pPr>
              <a:lnSpc>
                <a:spcPct val="100000"/>
              </a:lnSpc>
            </a:pPr>
            <a:r>
              <a:rPr lang="sv-SE" sz="1900" dirty="0"/>
              <a:t>När idéerna tar slut, be alla titta igenom sina lappar och se om det är någonting som inte kommit med. </a:t>
            </a:r>
          </a:p>
        </p:txBody>
      </p:sp>
      <p:pic>
        <p:nvPicPr>
          <p:cNvPr id="7" name="Bild 6" descr="Fyrverkerier">
            <a:extLst>
              <a:ext uri="{FF2B5EF4-FFF2-40B4-BE49-F238E27FC236}">
                <a16:creationId xmlns:a16="http://schemas.microsoft.com/office/drawing/2014/main" id="{929280A3-6A0D-4269-8532-3D34BDC879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64202" y="938214"/>
            <a:ext cx="2808248" cy="2808248"/>
          </a:xfrm>
          <a:prstGeom prst="rect">
            <a:avLst/>
          </a:prstGeom>
        </p:spPr>
      </p:pic>
      <p:sp>
        <p:nvSpPr>
          <p:cNvPr id="17" name="Subtitle 4">
            <a:extLst>
              <a:ext uri="{FF2B5EF4-FFF2-40B4-BE49-F238E27FC236}">
                <a16:creationId xmlns:a16="http://schemas.microsoft.com/office/drawing/2014/main" id="{5A311D93-450D-4E38-8121-204DD5EFBBDB}"/>
              </a:ext>
            </a:extLst>
          </p:cNvPr>
          <p:cNvSpPr>
            <a:spLocks noGrp="1"/>
          </p:cNvSpPr>
          <p:nvPr>
            <p:ph type="subTitle" idx="10"/>
          </p:nvPr>
        </p:nvSpPr>
        <p:spPr>
          <a:xfrm>
            <a:off x="205815" y="4734969"/>
            <a:ext cx="3573379" cy="209725"/>
          </a:xfrm>
        </p:spPr>
        <p:txBody>
          <a:bodyPr/>
          <a:lstStyle/>
          <a:p>
            <a:endParaRPr lang="en-US"/>
          </a:p>
        </p:txBody>
      </p:sp>
    </p:spTree>
    <p:extLst>
      <p:ext uri="{BB962C8B-B14F-4D97-AF65-F5344CB8AC3E}">
        <p14:creationId xmlns:p14="http://schemas.microsoft.com/office/powerpoint/2010/main" val="3424771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E991325-EE35-4118-A530-F0E135B1E6C4}"/>
              </a:ext>
            </a:extLst>
          </p:cNvPr>
          <p:cNvSpPr>
            <a:spLocks noGrp="1"/>
          </p:cNvSpPr>
          <p:nvPr>
            <p:ph type="title"/>
          </p:nvPr>
        </p:nvSpPr>
        <p:spPr/>
        <p:txBody>
          <a:bodyPr/>
          <a:lstStyle/>
          <a:p>
            <a:r>
              <a:rPr lang="sv-SE" dirty="0"/>
              <a:t>Alt 2 Laget runt</a:t>
            </a:r>
          </a:p>
        </p:txBody>
      </p:sp>
      <p:sp>
        <p:nvSpPr>
          <p:cNvPr id="3" name="Platshållare för innehåll 2">
            <a:extLst>
              <a:ext uri="{FF2B5EF4-FFF2-40B4-BE49-F238E27FC236}">
                <a16:creationId xmlns:a16="http://schemas.microsoft.com/office/drawing/2014/main" id="{AF6148F9-A53B-4909-8982-A5FA95754347}"/>
              </a:ext>
            </a:extLst>
          </p:cNvPr>
          <p:cNvSpPr>
            <a:spLocks noGrp="1"/>
          </p:cNvSpPr>
          <p:nvPr>
            <p:ph idx="1"/>
          </p:nvPr>
        </p:nvSpPr>
        <p:spPr>
          <a:xfrm>
            <a:off x="971549" y="1251169"/>
            <a:ext cx="4897443" cy="2692857"/>
          </a:xfrm>
        </p:spPr>
        <p:txBody>
          <a:bodyPr/>
          <a:lstStyle/>
          <a:p>
            <a:r>
              <a:rPr lang="sv-SE" dirty="0"/>
              <a:t>Gå laget runt och låt var och en säga en idé var tills alla idéer är slut. </a:t>
            </a:r>
          </a:p>
          <a:p>
            <a:r>
              <a:rPr lang="sv-SE" dirty="0"/>
              <a:t>Någon antecknar dem på en </a:t>
            </a:r>
            <a:r>
              <a:rPr lang="sv-SE" dirty="0" err="1"/>
              <a:t>whiteboard</a:t>
            </a:r>
            <a:r>
              <a:rPr lang="sv-SE" dirty="0"/>
              <a:t> eller en digital </a:t>
            </a:r>
            <a:r>
              <a:rPr lang="sv-SE" dirty="0" err="1"/>
              <a:t>whiteboard</a:t>
            </a:r>
            <a:r>
              <a:rPr lang="sv-SE" dirty="0"/>
              <a:t>. </a:t>
            </a:r>
          </a:p>
          <a:p>
            <a:r>
              <a:rPr lang="sv-SE" dirty="0"/>
              <a:t>Be alla kolla igenom att alla idéer på listorna har kommit med. </a:t>
            </a:r>
          </a:p>
        </p:txBody>
      </p:sp>
      <p:sp>
        <p:nvSpPr>
          <p:cNvPr id="5" name="Underrubrik 4">
            <a:extLst>
              <a:ext uri="{FF2B5EF4-FFF2-40B4-BE49-F238E27FC236}">
                <a16:creationId xmlns:a16="http://schemas.microsoft.com/office/drawing/2014/main" id="{9695693B-C5B4-475B-BB06-FEFE40344FD0}"/>
              </a:ext>
            </a:extLst>
          </p:cNvPr>
          <p:cNvSpPr>
            <a:spLocks noGrp="1"/>
          </p:cNvSpPr>
          <p:nvPr>
            <p:ph type="subTitle" idx="10"/>
          </p:nvPr>
        </p:nvSpPr>
        <p:spPr/>
        <p:txBody>
          <a:bodyPr/>
          <a:lstStyle/>
          <a:p>
            <a:endParaRPr lang="sv-SE"/>
          </a:p>
        </p:txBody>
      </p:sp>
      <p:pic>
        <p:nvPicPr>
          <p:cNvPr id="6" name="Bild 5" descr="Användare">
            <a:extLst>
              <a:ext uri="{FF2B5EF4-FFF2-40B4-BE49-F238E27FC236}">
                <a16:creationId xmlns:a16="http://schemas.microsoft.com/office/drawing/2014/main" id="{E91479E5-0592-4A74-A0B5-40E79E27C20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028526" y="2683012"/>
            <a:ext cx="652265" cy="652265"/>
          </a:xfrm>
          <a:prstGeom prst="rect">
            <a:avLst/>
          </a:prstGeom>
        </p:spPr>
      </p:pic>
      <p:pic>
        <p:nvPicPr>
          <p:cNvPr id="8" name="Bild 7" descr="Manlig profil">
            <a:extLst>
              <a:ext uri="{FF2B5EF4-FFF2-40B4-BE49-F238E27FC236}">
                <a16:creationId xmlns:a16="http://schemas.microsoft.com/office/drawing/2014/main" id="{2B57EF12-ED36-4A5F-89AD-4820B5AF1C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76260" y="2356879"/>
            <a:ext cx="652265" cy="652265"/>
          </a:xfrm>
          <a:prstGeom prst="rect">
            <a:avLst/>
          </a:prstGeom>
        </p:spPr>
      </p:pic>
      <p:pic>
        <p:nvPicPr>
          <p:cNvPr id="10" name="Bild 9" descr="Kvinnlig profil">
            <a:extLst>
              <a:ext uri="{FF2B5EF4-FFF2-40B4-BE49-F238E27FC236}">
                <a16:creationId xmlns:a16="http://schemas.microsoft.com/office/drawing/2014/main" id="{E5B44F91-461E-4B7C-93D7-6993971A758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95376" y="1663053"/>
            <a:ext cx="652265" cy="652265"/>
          </a:xfrm>
          <a:prstGeom prst="rect">
            <a:avLst/>
          </a:prstGeom>
        </p:spPr>
      </p:pic>
      <p:pic>
        <p:nvPicPr>
          <p:cNvPr id="11" name="Bild 10" descr="Användare">
            <a:extLst>
              <a:ext uri="{FF2B5EF4-FFF2-40B4-BE49-F238E27FC236}">
                <a16:creationId xmlns:a16="http://schemas.microsoft.com/office/drawing/2014/main" id="{D6B74E58-73E5-4F2D-84F6-14294C2D1F8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38497" y="1628676"/>
            <a:ext cx="652265" cy="652265"/>
          </a:xfrm>
          <a:prstGeom prst="rect">
            <a:avLst/>
          </a:prstGeom>
        </p:spPr>
      </p:pic>
      <p:pic>
        <p:nvPicPr>
          <p:cNvPr id="12" name="Bild 11" descr="Manlig profil">
            <a:extLst>
              <a:ext uri="{FF2B5EF4-FFF2-40B4-BE49-F238E27FC236}">
                <a16:creationId xmlns:a16="http://schemas.microsoft.com/office/drawing/2014/main" id="{A450C0EA-E878-4CDD-ACE1-650AB66B9C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989560" y="1386581"/>
            <a:ext cx="652265" cy="652265"/>
          </a:xfrm>
          <a:prstGeom prst="rect">
            <a:avLst/>
          </a:prstGeom>
        </p:spPr>
      </p:pic>
      <p:pic>
        <p:nvPicPr>
          <p:cNvPr id="13" name="Bild 12" descr="Kvinnlig profil">
            <a:extLst>
              <a:ext uri="{FF2B5EF4-FFF2-40B4-BE49-F238E27FC236}">
                <a16:creationId xmlns:a16="http://schemas.microsoft.com/office/drawing/2014/main" id="{4ED70266-5349-4A10-83F2-C636CE6059F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641825" y="2315318"/>
            <a:ext cx="652265" cy="652265"/>
          </a:xfrm>
          <a:prstGeom prst="rect">
            <a:avLst/>
          </a:prstGeom>
        </p:spPr>
      </p:pic>
    </p:spTree>
    <p:extLst>
      <p:ext uri="{BB962C8B-B14F-4D97-AF65-F5344CB8AC3E}">
        <p14:creationId xmlns:p14="http://schemas.microsoft.com/office/powerpoint/2010/main" val="412901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014EF11-B7A3-4C01-BB6A-D04DCEE6837F}"/>
              </a:ext>
            </a:extLst>
          </p:cNvPr>
          <p:cNvSpPr>
            <a:spLocks noGrp="1"/>
          </p:cNvSpPr>
          <p:nvPr>
            <p:ph type="title"/>
          </p:nvPr>
        </p:nvSpPr>
        <p:spPr/>
        <p:txBody>
          <a:bodyPr/>
          <a:lstStyle/>
          <a:p>
            <a:r>
              <a:rPr lang="sv-SE" dirty="0"/>
              <a:t>Steg 4 </a:t>
            </a:r>
          </a:p>
        </p:txBody>
      </p:sp>
      <p:sp>
        <p:nvSpPr>
          <p:cNvPr id="3" name="Platshållare för innehåll 2">
            <a:extLst>
              <a:ext uri="{FF2B5EF4-FFF2-40B4-BE49-F238E27FC236}">
                <a16:creationId xmlns:a16="http://schemas.microsoft.com/office/drawing/2014/main" id="{3CBD724A-0772-43AC-A6A3-254F1DA09460}"/>
              </a:ext>
            </a:extLst>
          </p:cNvPr>
          <p:cNvSpPr>
            <a:spLocks noGrp="1"/>
          </p:cNvSpPr>
          <p:nvPr>
            <p:ph idx="1"/>
          </p:nvPr>
        </p:nvSpPr>
        <p:spPr>
          <a:xfrm>
            <a:off x="971549" y="1251169"/>
            <a:ext cx="7317523" cy="2692857"/>
          </a:xfrm>
        </p:spPr>
        <p:txBody>
          <a:bodyPr/>
          <a:lstStyle/>
          <a:p>
            <a:r>
              <a:rPr lang="sv-SE" dirty="0"/>
              <a:t>Titta tillsammans på alla idéer.</a:t>
            </a:r>
          </a:p>
          <a:p>
            <a:r>
              <a:rPr lang="sv-SE" dirty="0"/>
              <a:t>Lägg gärna ihop dem som liknar varandra </a:t>
            </a:r>
          </a:p>
          <a:p>
            <a:r>
              <a:rPr lang="sv-SE" dirty="0"/>
              <a:t>Bestäm vilka idéer som ni vill titta vidare på, undersök dem mer noga, utgå ifrån fakta. Detta kan bli uppgifter för några gruppmedlemmar till nästa gång. </a:t>
            </a:r>
          </a:p>
          <a:p>
            <a:r>
              <a:rPr lang="sv-SE" dirty="0"/>
              <a:t>När ni har tillräckligt med fakta och underlag prioritera hur ni vill gå vidare. </a:t>
            </a:r>
          </a:p>
        </p:txBody>
      </p:sp>
      <p:sp>
        <p:nvSpPr>
          <p:cNvPr id="5" name="Underrubrik 4">
            <a:extLst>
              <a:ext uri="{FF2B5EF4-FFF2-40B4-BE49-F238E27FC236}">
                <a16:creationId xmlns:a16="http://schemas.microsoft.com/office/drawing/2014/main" id="{BC7C0964-B228-4606-8AB9-84CB87A6F1FB}"/>
              </a:ext>
            </a:extLst>
          </p:cNvPr>
          <p:cNvSpPr>
            <a:spLocks noGrp="1"/>
          </p:cNvSpPr>
          <p:nvPr>
            <p:ph type="subTitle" idx="10"/>
          </p:nvPr>
        </p:nvSpPr>
        <p:spPr/>
        <p:txBody>
          <a:bodyPr/>
          <a:lstStyle/>
          <a:p>
            <a:endParaRPr lang="sv-SE"/>
          </a:p>
        </p:txBody>
      </p:sp>
      <p:pic>
        <p:nvPicPr>
          <p:cNvPr id="7" name="Bild 6" descr="Venndiagram">
            <a:extLst>
              <a:ext uri="{FF2B5EF4-FFF2-40B4-BE49-F238E27FC236}">
                <a16:creationId xmlns:a16="http://schemas.microsoft.com/office/drawing/2014/main" id="{A7D87D28-1B60-4114-AC00-B9C0B4EDF9E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34806" y="493576"/>
            <a:ext cx="1515183" cy="1515183"/>
          </a:xfrm>
          <a:prstGeom prst="rect">
            <a:avLst/>
          </a:prstGeom>
        </p:spPr>
      </p:pic>
    </p:spTree>
    <p:extLst>
      <p:ext uri="{BB962C8B-B14F-4D97-AF65-F5344CB8AC3E}">
        <p14:creationId xmlns:p14="http://schemas.microsoft.com/office/powerpoint/2010/main" val="859173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B337D8-AEA9-4CB7-8DA9-E5FC33181CE4}"/>
              </a:ext>
            </a:extLst>
          </p:cNvPr>
          <p:cNvSpPr>
            <a:spLocks noGrp="1"/>
          </p:cNvSpPr>
          <p:nvPr>
            <p:ph type="ctrTitle"/>
          </p:nvPr>
        </p:nvSpPr>
        <p:spPr/>
        <p:txBody>
          <a:bodyPr/>
          <a:lstStyle/>
          <a:p>
            <a:endParaRPr lang="sv-SE"/>
          </a:p>
        </p:txBody>
      </p:sp>
      <p:sp>
        <p:nvSpPr>
          <p:cNvPr id="3" name="Underrubrik 2">
            <a:extLst>
              <a:ext uri="{FF2B5EF4-FFF2-40B4-BE49-F238E27FC236}">
                <a16:creationId xmlns:a16="http://schemas.microsoft.com/office/drawing/2014/main" id="{F8C67A47-D04A-4E26-9DF5-6263BC12A26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429827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4F951C-87F6-45B1-915D-F36F60CB627D}"/>
</file>

<file path=customXml/itemProps2.xml><?xml version="1.0" encoding="utf-8"?>
<ds:datastoreItem xmlns:ds="http://schemas.openxmlformats.org/officeDocument/2006/customXml" ds:itemID="{1FBCECB1-7D77-422C-882E-714F16CDDADD}"/>
</file>

<file path=customXml/itemProps3.xml><?xml version="1.0" encoding="utf-8"?>
<ds:datastoreItem xmlns:ds="http://schemas.openxmlformats.org/officeDocument/2006/customXml" ds:itemID="{3CBAA319-2705-435B-A37E-BC50995925C3}"/>
</file>

<file path=docProps/app.xml><?xml version="1.0" encoding="utf-8"?>
<Properties xmlns="http://schemas.openxmlformats.org/officeDocument/2006/extended-properties" xmlns:vt="http://schemas.openxmlformats.org/officeDocument/2006/docPropsVTypes">
  <Template>blank</Template>
  <TotalTime>262</TotalTime>
  <Words>393</Words>
  <Application>Microsoft Office PowerPoint</Application>
  <PresentationFormat>Bildspel på skärmen (16:9)</PresentationFormat>
  <Paragraphs>27</Paragraphs>
  <Slides>10</Slides>
  <Notes>0</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10</vt:i4>
      </vt:variant>
    </vt:vector>
  </HeadingPairs>
  <TitlesOfParts>
    <vt:vector size="14" baseType="lpstr">
      <vt:lpstr>Arial</vt:lpstr>
      <vt:lpstr>Calibri</vt:lpstr>
      <vt:lpstr>Corbel</vt:lpstr>
      <vt:lpstr>16_9_Presentation</vt:lpstr>
      <vt:lpstr>Brainstorming  – ett sätt att generera idéer</vt:lpstr>
      <vt:lpstr>Att generera idéer</vt:lpstr>
      <vt:lpstr>Steg 1</vt:lpstr>
      <vt:lpstr>Steg 2</vt:lpstr>
      <vt:lpstr>Steg 3 </vt:lpstr>
      <vt:lpstr>Alt 1 Popcorn</vt:lpstr>
      <vt:lpstr>Alt 2 Laget runt</vt:lpstr>
      <vt:lpstr>Steg 4 </vt:lpstr>
      <vt:lpstr>PowerPoint-presentation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Brainstorming  – ett sätt att generera idéer</dc:title>
  <dc:creator>Apelman, Inga-Lisa</dc:creator>
  <cp:lastModifiedBy>Apelman, Inga-Lisa</cp:lastModifiedBy>
  <cp:revision>1</cp:revision>
  <dcterms:created xsi:type="dcterms:W3CDTF">2021-03-05T08:53:23Z</dcterms:created>
  <dcterms:modified xsi:type="dcterms:W3CDTF">2021-03-05T13:25:54Z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2021-03-05T08:59:54.4119166Z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d8467129-5b0c-4d81-b3d5-418ab0393794</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