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1"/>
  </p:sldMasterIdLst>
  <p:notesMasterIdLst>
    <p:notesMasterId r:id="rId23"/>
  </p:notesMasterIdLst>
  <p:sldIdLst>
    <p:sldId id="260" r:id="rId2"/>
    <p:sldId id="539" r:id="rId3"/>
    <p:sldId id="540" r:id="rId4"/>
    <p:sldId id="541" r:id="rId5"/>
    <p:sldId id="542" r:id="rId6"/>
    <p:sldId id="543" r:id="rId7"/>
    <p:sldId id="546" r:id="rId8"/>
    <p:sldId id="547" r:id="rId9"/>
    <p:sldId id="548" r:id="rId10"/>
    <p:sldId id="549" r:id="rId11"/>
    <p:sldId id="545" r:id="rId12"/>
    <p:sldId id="550" r:id="rId13"/>
    <p:sldId id="551" r:id="rId14"/>
    <p:sldId id="544" r:id="rId15"/>
    <p:sldId id="552" r:id="rId16"/>
    <p:sldId id="553" r:id="rId17"/>
    <p:sldId id="555" r:id="rId18"/>
    <p:sldId id="554" r:id="rId19"/>
    <p:sldId id="556" r:id="rId20"/>
    <p:sldId id="263" r:id="rId21"/>
    <p:sldId id="265" r:id="rId22"/>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CC3E7F-692F-4545-A726-969E510D5E2D}" v="80" dt="2021-04-07T09:49:13.5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8" autoAdjust="0"/>
    <p:restoredTop sz="89031" autoAdjust="0"/>
  </p:normalViewPr>
  <p:slideViewPr>
    <p:cSldViewPr snapToGrid="0" snapToObjects="1">
      <p:cViewPr varScale="1">
        <p:scale>
          <a:sx n="114" d="100"/>
          <a:sy n="114" d="100"/>
        </p:scale>
        <p:origin x="666" y="10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elman, Inga-Lisa" userId="a48ee354-1745-40a3-86c2-de2c96a1f741" providerId="ADAL" clId="{D2CC3E7F-692F-4545-A726-969E510D5E2D}"/>
    <pc:docChg chg="undo custSel addSld delSld modSld sldOrd">
      <pc:chgData name="Apelman, Inga-Lisa" userId="a48ee354-1745-40a3-86c2-de2c96a1f741" providerId="ADAL" clId="{D2CC3E7F-692F-4545-A726-969E510D5E2D}" dt="2021-04-07T09:50:14.590" v="13122" actId="47"/>
      <pc:docMkLst>
        <pc:docMk/>
      </pc:docMkLst>
      <pc:sldChg chg="addSp modSp mod">
        <pc:chgData name="Apelman, Inga-Lisa" userId="a48ee354-1745-40a3-86c2-de2c96a1f741" providerId="ADAL" clId="{D2CC3E7F-692F-4545-A726-969E510D5E2D}" dt="2021-04-06T13:05:51.786" v="2354" actId="1076"/>
        <pc:sldMkLst>
          <pc:docMk/>
          <pc:sldMk cId="2220904667" sldId="260"/>
        </pc:sldMkLst>
        <pc:spChg chg="mod">
          <ac:chgData name="Apelman, Inga-Lisa" userId="a48ee354-1745-40a3-86c2-de2c96a1f741" providerId="ADAL" clId="{D2CC3E7F-692F-4545-A726-969E510D5E2D}" dt="2021-04-06T12:35:18.556" v="218" actId="20577"/>
          <ac:spMkLst>
            <pc:docMk/>
            <pc:sldMk cId="2220904667" sldId="260"/>
            <ac:spMk id="2" creationId="{00000000-0000-0000-0000-000000000000}"/>
          </ac:spMkLst>
        </pc:spChg>
        <pc:picChg chg="add mod">
          <ac:chgData name="Apelman, Inga-Lisa" userId="a48ee354-1745-40a3-86c2-de2c96a1f741" providerId="ADAL" clId="{D2CC3E7F-692F-4545-A726-969E510D5E2D}" dt="2021-04-06T13:05:45.697" v="2352" actId="1076"/>
          <ac:picMkLst>
            <pc:docMk/>
            <pc:sldMk cId="2220904667" sldId="260"/>
            <ac:picMk id="4" creationId="{0F18BA72-AFA0-4404-B73C-8B681AC76290}"/>
          </ac:picMkLst>
        </pc:picChg>
        <pc:picChg chg="add mod">
          <ac:chgData name="Apelman, Inga-Lisa" userId="a48ee354-1745-40a3-86c2-de2c96a1f741" providerId="ADAL" clId="{D2CC3E7F-692F-4545-A726-969E510D5E2D}" dt="2021-04-06T13:05:28.653" v="2350" actId="1076"/>
          <ac:picMkLst>
            <pc:docMk/>
            <pc:sldMk cId="2220904667" sldId="260"/>
            <ac:picMk id="5" creationId="{D75A9342-A9B5-4F2C-BFA9-D2A7F930F64B}"/>
          </ac:picMkLst>
        </pc:picChg>
        <pc:picChg chg="add mod">
          <ac:chgData name="Apelman, Inga-Lisa" userId="a48ee354-1745-40a3-86c2-de2c96a1f741" providerId="ADAL" clId="{D2CC3E7F-692F-4545-A726-969E510D5E2D}" dt="2021-04-06T13:05:14.586" v="2346" actId="1076"/>
          <ac:picMkLst>
            <pc:docMk/>
            <pc:sldMk cId="2220904667" sldId="260"/>
            <ac:picMk id="6" creationId="{94481E34-84AE-4C5B-8D75-4FBA5B6109A2}"/>
          </ac:picMkLst>
        </pc:picChg>
        <pc:picChg chg="add mod">
          <ac:chgData name="Apelman, Inga-Lisa" userId="a48ee354-1745-40a3-86c2-de2c96a1f741" providerId="ADAL" clId="{D2CC3E7F-692F-4545-A726-969E510D5E2D}" dt="2021-04-06T13:05:20.086" v="2348" actId="1076"/>
          <ac:picMkLst>
            <pc:docMk/>
            <pc:sldMk cId="2220904667" sldId="260"/>
            <ac:picMk id="7" creationId="{000327B5-3FA8-4179-A022-B7B84EF97626}"/>
          </ac:picMkLst>
        </pc:picChg>
        <pc:picChg chg="add mod">
          <ac:chgData name="Apelman, Inga-Lisa" userId="a48ee354-1745-40a3-86c2-de2c96a1f741" providerId="ADAL" clId="{D2CC3E7F-692F-4545-A726-969E510D5E2D}" dt="2021-04-06T13:05:16.084" v="2347" actId="1076"/>
          <ac:picMkLst>
            <pc:docMk/>
            <pc:sldMk cId="2220904667" sldId="260"/>
            <ac:picMk id="8" creationId="{812EE4D3-DDFC-4508-9C88-28500720D412}"/>
          </ac:picMkLst>
        </pc:picChg>
        <pc:picChg chg="add mod">
          <ac:chgData name="Apelman, Inga-Lisa" userId="a48ee354-1745-40a3-86c2-de2c96a1f741" providerId="ADAL" clId="{D2CC3E7F-692F-4545-A726-969E510D5E2D}" dt="2021-04-06T13:05:51.786" v="2354" actId="1076"/>
          <ac:picMkLst>
            <pc:docMk/>
            <pc:sldMk cId="2220904667" sldId="260"/>
            <ac:picMk id="9" creationId="{8B5020EE-C398-4751-A022-64D54198CD8C}"/>
          </ac:picMkLst>
        </pc:picChg>
      </pc:sldChg>
      <pc:sldChg chg="del">
        <pc:chgData name="Apelman, Inga-Lisa" userId="a48ee354-1745-40a3-86c2-de2c96a1f741" providerId="ADAL" clId="{D2CC3E7F-692F-4545-A726-969E510D5E2D}" dt="2021-04-07T09:50:14.590" v="13122" actId="47"/>
        <pc:sldMkLst>
          <pc:docMk/>
          <pc:sldMk cId="2988348688" sldId="264"/>
        </pc:sldMkLst>
      </pc:sldChg>
      <pc:sldChg chg="del">
        <pc:chgData name="Apelman, Inga-Lisa" userId="a48ee354-1745-40a3-86c2-de2c96a1f741" providerId="ADAL" clId="{D2CC3E7F-692F-4545-A726-969E510D5E2D}" dt="2021-04-06T14:02:46.050" v="6647" actId="47"/>
        <pc:sldMkLst>
          <pc:docMk/>
          <pc:sldMk cId="212442004" sldId="353"/>
        </pc:sldMkLst>
      </pc:sldChg>
      <pc:sldChg chg="modSp del mod">
        <pc:chgData name="Apelman, Inga-Lisa" userId="a48ee354-1745-40a3-86c2-de2c96a1f741" providerId="ADAL" clId="{D2CC3E7F-692F-4545-A726-969E510D5E2D}" dt="2021-04-06T14:02:57.615" v="6650" actId="47"/>
        <pc:sldMkLst>
          <pc:docMk/>
          <pc:sldMk cId="1748678186" sldId="535"/>
        </pc:sldMkLst>
        <pc:picChg chg="mod">
          <ac:chgData name="Apelman, Inga-Lisa" userId="a48ee354-1745-40a3-86c2-de2c96a1f741" providerId="ADAL" clId="{D2CC3E7F-692F-4545-A726-969E510D5E2D}" dt="2021-04-06T12:49:08.473" v="1426" actId="1076"/>
          <ac:picMkLst>
            <pc:docMk/>
            <pc:sldMk cId="1748678186" sldId="535"/>
            <ac:picMk id="4" creationId="{8EDAD38A-B96A-456A-99A3-1278CE9E872A}"/>
          </ac:picMkLst>
        </pc:picChg>
      </pc:sldChg>
      <pc:sldChg chg="del">
        <pc:chgData name="Apelman, Inga-Lisa" userId="a48ee354-1745-40a3-86c2-de2c96a1f741" providerId="ADAL" clId="{D2CC3E7F-692F-4545-A726-969E510D5E2D}" dt="2021-04-06T14:02:55.467" v="6649" actId="47"/>
        <pc:sldMkLst>
          <pc:docMk/>
          <pc:sldMk cId="4096835839" sldId="536"/>
        </pc:sldMkLst>
      </pc:sldChg>
      <pc:sldChg chg="del">
        <pc:chgData name="Apelman, Inga-Lisa" userId="a48ee354-1745-40a3-86c2-de2c96a1f741" providerId="ADAL" clId="{D2CC3E7F-692F-4545-A726-969E510D5E2D}" dt="2021-04-06T14:02:47.943" v="6648" actId="47"/>
        <pc:sldMkLst>
          <pc:docMk/>
          <pc:sldMk cId="3289151559" sldId="537"/>
        </pc:sldMkLst>
      </pc:sldChg>
      <pc:sldChg chg="modSp del mod">
        <pc:chgData name="Apelman, Inga-Lisa" userId="a48ee354-1745-40a3-86c2-de2c96a1f741" providerId="ADAL" clId="{D2CC3E7F-692F-4545-A726-969E510D5E2D}" dt="2021-04-06T14:02:38.250" v="6646" actId="47"/>
        <pc:sldMkLst>
          <pc:docMk/>
          <pc:sldMk cId="834080488" sldId="538"/>
        </pc:sldMkLst>
        <pc:spChg chg="mod">
          <ac:chgData name="Apelman, Inga-Lisa" userId="a48ee354-1745-40a3-86c2-de2c96a1f741" providerId="ADAL" clId="{D2CC3E7F-692F-4545-A726-969E510D5E2D}" dt="2021-04-06T12:48:06.860" v="1407" actId="20577"/>
          <ac:spMkLst>
            <pc:docMk/>
            <pc:sldMk cId="834080488" sldId="538"/>
            <ac:spMk id="2" creationId="{D8D11C61-D37D-4C18-BC27-11A5B3A9B419}"/>
          </ac:spMkLst>
        </pc:spChg>
      </pc:sldChg>
      <pc:sldChg chg="addSp delSp modSp new mod">
        <pc:chgData name="Apelman, Inga-Lisa" userId="a48ee354-1745-40a3-86c2-de2c96a1f741" providerId="ADAL" clId="{D2CC3E7F-692F-4545-A726-969E510D5E2D}" dt="2021-04-06T13:07:25.558" v="2371" actId="478"/>
        <pc:sldMkLst>
          <pc:docMk/>
          <pc:sldMk cId="1615601022" sldId="539"/>
        </pc:sldMkLst>
        <pc:spChg chg="del mod">
          <ac:chgData name="Apelman, Inga-Lisa" userId="a48ee354-1745-40a3-86c2-de2c96a1f741" providerId="ADAL" clId="{D2CC3E7F-692F-4545-A726-969E510D5E2D}" dt="2021-04-06T12:35:46.628" v="219" actId="478"/>
          <ac:spMkLst>
            <pc:docMk/>
            <pc:sldMk cId="1615601022" sldId="539"/>
            <ac:spMk id="2" creationId="{634CB4EF-15BD-4E22-BE4B-A1A7E8321038}"/>
          </ac:spMkLst>
        </pc:spChg>
        <pc:spChg chg="mod">
          <ac:chgData name="Apelman, Inga-Lisa" userId="a48ee354-1745-40a3-86c2-de2c96a1f741" providerId="ADAL" clId="{D2CC3E7F-692F-4545-A726-969E510D5E2D}" dt="2021-04-06T12:41:32.132" v="676" actId="20577"/>
          <ac:spMkLst>
            <pc:docMk/>
            <pc:sldMk cId="1615601022" sldId="539"/>
            <ac:spMk id="3" creationId="{F0C350F2-8C12-4580-89F2-951ECA98CDF7}"/>
          </ac:spMkLst>
        </pc:spChg>
        <pc:spChg chg="add mod">
          <ac:chgData name="Apelman, Inga-Lisa" userId="a48ee354-1745-40a3-86c2-de2c96a1f741" providerId="ADAL" clId="{D2CC3E7F-692F-4545-A726-969E510D5E2D}" dt="2021-04-06T12:39:00.213" v="482" actId="20577"/>
          <ac:spMkLst>
            <pc:docMk/>
            <pc:sldMk cId="1615601022" sldId="539"/>
            <ac:spMk id="6" creationId="{16CBD6FF-03C2-4630-90A4-36AEB0B56B3D}"/>
          </ac:spMkLst>
        </pc:spChg>
        <pc:picChg chg="add mod">
          <ac:chgData name="Apelman, Inga-Lisa" userId="a48ee354-1745-40a3-86c2-de2c96a1f741" providerId="ADAL" clId="{D2CC3E7F-692F-4545-A726-969E510D5E2D}" dt="2021-04-06T13:06:56.608" v="2364" actId="1076"/>
          <ac:picMkLst>
            <pc:docMk/>
            <pc:sldMk cId="1615601022" sldId="539"/>
            <ac:picMk id="7" creationId="{A8C37E71-D934-4FD2-8398-37EDAD409DAC}"/>
          </ac:picMkLst>
        </pc:picChg>
        <pc:picChg chg="add mod">
          <ac:chgData name="Apelman, Inga-Lisa" userId="a48ee354-1745-40a3-86c2-de2c96a1f741" providerId="ADAL" clId="{D2CC3E7F-692F-4545-A726-969E510D5E2D}" dt="2021-04-06T13:07:03.165" v="2366" actId="1076"/>
          <ac:picMkLst>
            <pc:docMk/>
            <pc:sldMk cId="1615601022" sldId="539"/>
            <ac:picMk id="8" creationId="{38FAF1E8-37A0-4A33-8308-EE87958D333D}"/>
          </ac:picMkLst>
        </pc:picChg>
        <pc:picChg chg="add mod">
          <ac:chgData name="Apelman, Inga-Lisa" userId="a48ee354-1745-40a3-86c2-de2c96a1f741" providerId="ADAL" clId="{D2CC3E7F-692F-4545-A726-969E510D5E2D}" dt="2021-04-06T13:07:06.514" v="2367" actId="1076"/>
          <ac:picMkLst>
            <pc:docMk/>
            <pc:sldMk cId="1615601022" sldId="539"/>
            <ac:picMk id="9" creationId="{81A3C84D-A15E-432A-96B3-D5F4859281D9}"/>
          </ac:picMkLst>
        </pc:picChg>
        <pc:picChg chg="add mod">
          <ac:chgData name="Apelman, Inga-Lisa" userId="a48ee354-1745-40a3-86c2-de2c96a1f741" providerId="ADAL" clId="{D2CC3E7F-692F-4545-A726-969E510D5E2D}" dt="2021-04-06T13:07:20.825" v="2370" actId="1076"/>
          <ac:picMkLst>
            <pc:docMk/>
            <pc:sldMk cId="1615601022" sldId="539"/>
            <ac:picMk id="10" creationId="{E7F1B8E3-7B9D-4149-9127-AACCBD28E4D8}"/>
          </ac:picMkLst>
        </pc:picChg>
        <pc:picChg chg="add del mod">
          <ac:chgData name="Apelman, Inga-Lisa" userId="a48ee354-1745-40a3-86c2-de2c96a1f741" providerId="ADAL" clId="{D2CC3E7F-692F-4545-A726-969E510D5E2D}" dt="2021-04-06T13:07:25.558" v="2371" actId="478"/>
          <ac:picMkLst>
            <pc:docMk/>
            <pc:sldMk cId="1615601022" sldId="539"/>
            <ac:picMk id="11" creationId="{4F1A8B76-2955-487B-8159-E07BC435CAF9}"/>
          </ac:picMkLst>
        </pc:picChg>
        <pc:picChg chg="add mod">
          <ac:chgData name="Apelman, Inga-Lisa" userId="a48ee354-1745-40a3-86c2-de2c96a1f741" providerId="ADAL" clId="{D2CC3E7F-692F-4545-A726-969E510D5E2D}" dt="2021-04-06T13:07:15.801" v="2369" actId="1076"/>
          <ac:picMkLst>
            <pc:docMk/>
            <pc:sldMk cId="1615601022" sldId="539"/>
            <ac:picMk id="12" creationId="{07784A2A-7D02-41EF-9E7B-F456E5EB49F3}"/>
          </ac:picMkLst>
        </pc:picChg>
        <pc:picChg chg="add mod">
          <ac:chgData name="Apelman, Inga-Lisa" userId="a48ee354-1745-40a3-86c2-de2c96a1f741" providerId="ADAL" clId="{D2CC3E7F-692F-4545-A726-969E510D5E2D}" dt="2021-04-06T13:07:11.606" v="2368" actId="1076"/>
          <ac:picMkLst>
            <pc:docMk/>
            <pc:sldMk cId="1615601022" sldId="539"/>
            <ac:picMk id="13" creationId="{4D7D2E22-40AF-43D1-A9F4-B67BD8A81FBA}"/>
          </ac:picMkLst>
        </pc:picChg>
      </pc:sldChg>
      <pc:sldChg chg="new del">
        <pc:chgData name="Apelman, Inga-Lisa" userId="a48ee354-1745-40a3-86c2-de2c96a1f741" providerId="ADAL" clId="{D2CC3E7F-692F-4545-A726-969E510D5E2D}" dt="2021-04-06T12:33:18.415" v="91" actId="680"/>
        <pc:sldMkLst>
          <pc:docMk/>
          <pc:sldMk cId="3902997930" sldId="539"/>
        </pc:sldMkLst>
      </pc:sldChg>
      <pc:sldChg chg="modSp new mod">
        <pc:chgData name="Apelman, Inga-Lisa" userId="a48ee354-1745-40a3-86c2-de2c96a1f741" providerId="ADAL" clId="{D2CC3E7F-692F-4545-A726-969E510D5E2D}" dt="2021-04-06T12:47:34.948" v="1370" actId="20577"/>
        <pc:sldMkLst>
          <pc:docMk/>
          <pc:sldMk cId="3565042916" sldId="540"/>
        </pc:sldMkLst>
        <pc:spChg chg="mod">
          <ac:chgData name="Apelman, Inga-Lisa" userId="a48ee354-1745-40a3-86c2-de2c96a1f741" providerId="ADAL" clId="{D2CC3E7F-692F-4545-A726-969E510D5E2D}" dt="2021-04-06T12:46:58.573" v="1353" actId="20577"/>
          <ac:spMkLst>
            <pc:docMk/>
            <pc:sldMk cId="3565042916" sldId="540"/>
            <ac:spMk id="2" creationId="{D0A1AE2A-2902-4E6D-B7DF-7CE20F7F9A6E}"/>
          </ac:spMkLst>
        </pc:spChg>
        <pc:spChg chg="mod">
          <ac:chgData name="Apelman, Inga-Lisa" userId="a48ee354-1745-40a3-86c2-de2c96a1f741" providerId="ADAL" clId="{D2CC3E7F-692F-4545-A726-969E510D5E2D}" dt="2021-04-06T12:47:34.948" v="1370" actId="20577"/>
          <ac:spMkLst>
            <pc:docMk/>
            <pc:sldMk cId="3565042916" sldId="540"/>
            <ac:spMk id="3" creationId="{D08FD2D4-E0D9-425D-BA1D-84CB8EB66310}"/>
          </ac:spMkLst>
        </pc:spChg>
      </pc:sldChg>
      <pc:sldChg chg="addSp modSp new mod">
        <pc:chgData name="Apelman, Inga-Lisa" userId="a48ee354-1745-40a3-86c2-de2c96a1f741" providerId="ADAL" clId="{D2CC3E7F-692F-4545-A726-969E510D5E2D}" dt="2021-04-06T13:08:08.759" v="2372"/>
        <pc:sldMkLst>
          <pc:docMk/>
          <pc:sldMk cId="1206082552" sldId="541"/>
        </pc:sldMkLst>
        <pc:spChg chg="mod">
          <ac:chgData name="Apelman, Inga-Lisa" userId="a48ee354-1745-40a3-86c2-de2c96a1f741" providerId="ADAL" clId="{D2CC3E7F-692F-4545-A726-969E510D5E2D}" dt="2021-04-06T12:48:26.973" v="1425" actId="20577"/>
          <ac:spMkLst>
            <pc:docMk/>
            <pc:sldMk cId="1206082552" sldId="541"/>
            <ac:spMk id="2" creationId="{F47636F4-7DF3-4BEC-8679-329996B7A0D3}"/>
          </ac:spMkLst>
        </pc:spChg>
        <pc:spChg chg="mod">
          <ac:chgData name="Apelman, Inga-Lisa" userId="a48ee354-1745-40a3-86c2-de2c96a1f741" providerId="ADAL" clId="{D2CC3E7F-692F-4545-A726-969E510D5E2D}" dt="2021-04-06T12:56:45.797" v="1947" actId="5793"/>
          <ac:spMkLst>
            <pc:docMk/>
            <pc:sldMk cId="1206082552" sldId="541"/>
            <ac:spMk id="3" creationId="{07BFFE0D-8A20-4E96-8968-33794CFFFDB3}"/>
          </ac:spMkLst>
        </pc:spChg>
        <pc:picChg chg="add mod">
          <ac:chgData name="Apelman, Inga-Lisa" userId="a48ee354-1745-40a3-86c2-de2c96a1f741" providerId="ADAL" clId="{D2CC3E7F-692F-4545-A726-969E510D5E2D}" dt="2021-04-06T13:08:08.759" v="2372"/>
          <ac:picMkLst>
            <pc:docMk/>
            <pc:sldMk cId="1206082552" sldId="541"/>
            <ac:picMk id="5" creationId="{3233D1B5-F72A-4CC6-B362-91743ADAA7C3}"/>
          </ac:picMkLst>
        </pc:picChg>
        <pc:picChg chg="add mod">
          <ac:chgData name="Apelman, Inga-Lisa" userId="a48ee354-1745-40a3-86c2-de2c96a1f741" providerId="ADAL" clId="{D2CC3E7F-692F-4545-A726-969E510D5E2D}" dt="2021-04-06T13:08:08.759" v="2372"/>
          <ac:picMkLst>
            <pc:docMk/>
            <pc:sldMk cId="1206082552" sldId="541"/>
            <ac:picMk id="6" creationId="{948F57E6-5EB9-4690-8919-02E78D71FB5C}"/>
          </ac:picMkLst>
        </pc:picChg>
        <pc:picChg chg="add mod">
          <ac:chgData name="Apelman, Inga-Lisa" userId="a48ee354-1745-40a3-86c2-de2c96a1f741" providerId="ADAL" clId="{D2CC3E7F-692F-4545-A726-969E510D5E2D}" dt="2021-04-06T13:08:08.759" v="2372"/>
          <ac:picMkLst>
            <pc:docMk/>
            <pc:sldMk cId="1206082552" sldId="541"/>
            <ac:picMk id="7" creationId="{3F35678B-2F5F-4ABD-B63B-72189727F792}"/>
          </ac:picMkLst>
        </pc:picChg>
        <pc:picChg chg="add mod">
          <ac:chgData name="Apelman, Inga-Lisa" userId="a48ee354-1745-40a3-86c2-de2c96a1f741" providerId="ADAL" clId="{D2CC3E7F-692F-4545-A726-969E510D5E2D}" dt="2021-04-06T13:08:08.759" v="2372"/>
          <ac:picMkLst>
            <pc:docMk/>
            <pc:sldMk cId="1206082552" sldId="541"/>
            <ac:picMk id="8" creationId="{EA8DE35B-EEF5-4B09-9C18-4473B1651ABB}"/>
          </ac:picMkLst>
        </pc:picChg>
        <pc:picChg chg="add mod">
          <ac:chgData name="Apelman, Inga-Lisa" userId="a48ee354-1745-40a3-86c2-de2c96a1f741" providerId="ADAL" clId="{D2CC3E7F-692F-4545-A726-969E510D5E2D}" dt="2021-04-06T13:08:08.759" v="2372"/>
          <ac:picMkLst>
            <pc:docMk/>
            <pc:sldMk cId="1206082552" sldId="541"/>
            <ac:picMk id="9" creationId="{A5F9958B-15E4-4D69-91D1-6A80EF0AB962}"/>
          </ac:picMkLst>
        </pc:picChg>
        <pc:picChg chg="add mod">
          <ac:chgData name="Apelman, Inga-Lisa" userId="a48ee354-1745-40a3-86c2-de2c96a1f741" providerId="ADAL" clId="{D2CC3E7F-692F-4545-A726-969E510D5E2D}" dt="2021-04-06T13:08:08.759" v="2372"/>
          <ac:picMkLst>
            <pc:docMk/>
            <pc:sldMk cId="1206082552" sldId="541"/>
            <ac:picMk id="10" creationId="{07B42BBA-C1AA-4815-986B-ECEE71125DC7}"/>
          </ac:picMkLst>
        </pc:picChg>
      </pc:sldChg>
      <pc:sldChg chg="addSp modSp new mod">
        <pc:chgData name="Apelman, Inga-Lisa" userId="a48ee354-1745-40a3-86c2-de2c96a1f741" providerId="ADAL" clId="{D2CC3E7F-692F-4545-A726-969E510D5E2D}" dt="2021-04-06T13:27:10.041" v="3531" actId="20577"/>
        <pc:sldMkLst>
          <pc:docMk/>
          <pc:sldMk cId="4282691485" sldId="542"/>
        </pc:sldMkLst>
        <pc:spChg chg="mod">
          <ac:chgData name="Apelman, Inga-Lisa" userId="a48ee354-1745-40a3-86c2-de2c96a1f741" providerId="ADAL" clId="{D2CC3E7F-692F-4545-A726-969E510D5E2D}" dt="2021-04-06T13:27:10.041" v="3531" actId="20577"/>
          <ac:spMkLst>
            <pc:docMk/>
            <pc:sldMk cId="4282691485" sldId="542"/>
            <ac:spMk id="2" creationId="{E7E59CDB-89FE-41C8-B3E0-3D56E328FFF0}"/>
          </ac:spMkLst>
        </pc:spChg>
        <pc:spChg chg="mod">
          <ac:chgData name="Apelman, Inga-Lisa" userId="a48ee354-1745-40a3-86c2-de2c96a1f741" providerId="ADAL" clId="{D2CC3E7F-692F-4545-A726-969E510D5E2D}" dt="2021-04-06T12:59:38.414" v="2297" actId="20577"/>
          <ac:spMkLst>
            <pc:docMk/>
            <pc:sldMk cId="4282691485" sldId="542"/>
            <ac:spMk id="3" creationId="{242B0FA3-5E88-4A0E-8456-2015A6FCE382}"/>
          </ac:spMkLst>
        </pc:spChg>
        <pc:picChg chg="add mod">
          <ac:chgData name="Apelman, Inga-Lisa" userId="a48ee354-1745-40a3-86c2-de2c96a1f741" providerId="ADAL" clId="{D2CC3E7F-692F-4545-A726-969E510D5E2D}" dt="2021-04-06T13:08:12.579" v="2373"/>
          <ac:picMkLst>
            <pc:docMk/>
            <pc:sldMk cId="4282691485" sldId="542"/>
            <ac:picMk id="5" creationId="{9A25F053-D4BD-493B-9688-B85D25180A01}"/>
          </ac:picMkLst>
        </pc:picChg>
        <pc:picChg chg="add mod">
          <ac:chgData name="Apelman, Inga-Lisa" userId="a48ee354-1745-40a3-86c2-de2c96a1f741" providerId="ADAL" clId="{D2CC3E7F-692F-4545-A726-969E510D5E2D}" dt="2021-04-06T13:08:12.579" v="2373"/>
          <ac:picMkLst>
            <pc:docMk/>
            <pc:sldMk cId="4282691485" sldId="542"/>
            <ac:picMk id="6" creationId="{BB1D2E48-E12C-46CF-B184-513981033306}"/>
          </ac:picMkLst>
        </pc:picChg>
        <pc:picChg chg="add mod">
          <ac:chgData name="Apelman, Inga-Lisa" userId="a48ee354-1745-40a3-86c2-de2c96a1f741" providerId="ADAL" clId="{D2CC3E7F-692F-4545-A726-969E510D5E2D}" dt="2021-04-06T13:08:12.579" v="2373"/>
          <ac:picMkLst>
            <pc:docMk/>
            <pc:sldMk cId="4282691485" sldId="542"/>
            <ac:picMk id="7" creationId="{5EF8214C-6EB3-43A9-AB76-F45B8D72E2DE}"/>
          </ac:picMkLst>
        </pc:picChg>
        <pc:picChg chg="add mod">
          <ac:chgData name="Apelman, Inga-Lisa" userId="a48ee354-1745-40a3-86c2-de2c96a1f741" providerId="ADAL" clId="{D2CC3E7F-692F-4545-A726-969E510D5E2D}" dt="2021-04-06T13:08:12.579" v="2373"/>
          <ac:picMkLst>
            <pc:docMk/>
            <pc:sldMk cId="4282691485" sldId="542"/>
            <ac:picMk id="8" creationId="{FEE9C9BD-4C42-4C6E-9FF2-4995750064A1}"/>
          </ac:picMkLst>
        </pc:picChg>
        <pc:picChg chg="add mod">
          <ac:chgData name="Apelman, Inga-Lisa" userId="a48ee354-1745-40a3-86c2-de2c96a1f741" providerId="ADAL" clId="{D2CC3E7F-692F-4545-A726-969E510D5E2D}" dt="2021-04-06T13:08:12.579" v="2373"/>
          <ac:picMkLst>
            <pc:docMk/>
            <pc:sldMk cId="4282691485" sldId="542"/>
            <ac:picMk id="9" creationId="{A7180205-1FAA-403D-AAF7-9BF1BA9C77BA}"/>
          </ac:picMkLst>
        </pc:picChg>
        <pc:picChg chg="add mod">
          <ac:chgData name="Apelman, Inga-Lisa" userId="a48ee354-1745-40a3-86c2-de2c96a1f741" providerId="ADAL" clId="{D2CC3E7F-692F-4545-A726-969E510D5E2D}" dt="2021-04-06T13:08:12.579" v="2373"/>
          <ac:picMkLst>
            <pc:docMk/>
            <pc:sldMk cId="4282691485" sldId="542"/>
            <ac:picMk id="10" creationId="{83C4C575-DF4F-415B-9CB5-1316C560477C}"/>
          </ac:picMkLst>
        </pc:picChg>
      </pc:sldChg>
      <pc:sldChg chg="addSp delSp modSp new mod">
        <pc:chgData name="Apelman, Inga-Lisa" userId="a48ee354-1745-40a3-86c2-de2c96a1f741" providerId="ADAL" clId="{D2CC3E7F-692F-4545-A726-969E510D5E2D}" dt="2021-04-07T08:43:02.744" v="8053" actId="1076"/>
        <pc:sldMkLst>
          <pc:docMk/>
          <pc:sldMk cId="4262716411" sldId="543"/>
        </pc:sldMkLst>
        <pc:spChg chg="del mod">
          <ac:chgData name="Apelman, Inga-Lisa" userId="a48ee354-1745-40a3-86c2-de2c96a1f741" providerId="ADAL" clId="{D2CC3E7F-692F-4545-A726-969E510D5E2D}" dt="2021-04-06T13:15:14.625" v="2667" actId="478"/>
          <ac:spMkLst>
            <pc:docMk/>
            <pc:sldMk cId="4262716411" sldId="543"/>
            <ac:spMk id="2" creationId="{59393ADF-D134-48E2-A92C-28CFD20BB70B}"/>
          </ac:spMkLst>
        </pc:spChg>
        <pc:spChg chg="del">
          <ac:chgData name="Apelman, Inga-Lisa" userId="a48ee354-1745-40a3-86c2-de2c96a1f741" providerId="ADAL" clId="{D2CC3E7F-692F-4545-A726-969E510D5E2D}" dt="2021-04-06T13:01:45.343" v="2299" actId="931"/>
          <ac:spMkLst>
            <pc:docMk/>
            <pc:sldMk cId="4262716411" sldId="543"/>
            <ac:spMk id="3" creationId="{8204A8D5-C3DF-4F2E-9266-4F4D7631D5B9}"/>
          </ac:spMkLst>
        </pc:spChg>
        <pc:spChg chg="mod">
          <ac:chgData name="Apelman, Inga-Lisa" userId="a48ee354-1745-40a3-86c2-de2c96a1f741" providerId="ADAL" clId="{D2CC3E7F-692F-4545-A726-969E510D5E2D}" dt="2021-04-07T08:43:02.744" v="8053" actId="1076"/>
          <ac:spMkLst>
            <pc:docMk/>
            <pc:sldMk cId="4262716411" sldId="543"/>
            <ac:spMk id="4" creationId="{64377173-F9DD-4064-A7C8-23BA7B619644}"/>
          </ac:spMkLst>
        </pc:spChg>
        <pc:spChg chg="add del mod">
          <ac:chgData name="Apelman, Inga-Lisa" userId="a48ee354-1745-40a3-86c2-de2c96a1f741" providerId="ADAL" clId="{D2CC3E7F-692F-4545-A726-969E510D5E2D}" dt="2021-04-06T13:03:46.461" v="2333" actId="478"/>
          <ac:spMkLst>
            <pc:docMk/>
            <pc:sldMk cId="4262716411" sldId="543"/>
            <ac:spMk id="21" creationId="{820B50E7-3FCE-4F49-99C5-65DAE849028B}"/>
          </ac:spMkLst>
        </pc:spChg>
        <pc:spChg chg="add mod">
          <ac:chgData name="Apelman, Inga-Lisa" userId="a48ee354-1745-40a3-86c2-de2c96a1f741" providerId="ADAL" clId="{D2CC3E7F-692F-4545-A726-969E510D5E2D}" dt="2021-04-06T13:20:26.044" v="2821" actId="1076"/>
          <ac:spMkLst>
            <pc:docMk/>
            <pc:sldMk cId="4262716411" sldId="543"/>
            <ac:spMk id="28" creationId="{F5415336-7711-4F31-9CAE-A7EF48D7CBE3}"/>
          </ac:spMkLst>
        </pc:spChg>
        <pc:spChg chg="add mod">
          <ac:chgData name="Apelman, Inga-Lisa" userId="a48ee354-1745-40a3-86c2-de2c96a1f741" providerId="ADAL" clId="{D2CC3E7F-692F-4545-A726-969E510D5E2D}" dt="2021-04-06T13:20:29.253" v="2822" actId="1076"/>
          <ac:spMkLst>
            <pc:docMk/>
            <pc:sldMk cId="4262716411" sldId="543"/>
            <ac:spMk id="29" creationId="{9D40BA9A-949A-4950-8EEE-6488D6A79CA5}"/>
          </ac:spMkLst>
        </pc:spChg>
        <pc:spChg chg="add mod">
          <ac:chgData name="Apelman, Inga-Lisa" userId="a48ee354-1745-40a3-86c2-de2c96a1f741" providerId="ADAL" clId="{D2CC3E7F-692F-4545-A726-969E510D5E2D}" dt="2021-04-06T13:20:34.354" v="2823" actId="1076"/>
          <ac:spMkLst>
            <pc:docMk/>
            <pc:sldMk cId="4262716411" sldId="543"/>
            <ac:spMk id="30" creationId="{12712DFA-ADC8-4C0E-AB29-586DDD10EE6F}"/>
          </ac:spMkLst>
        </pc:spChg>
        <pc:spChg chg="add mod">
          <ac:chgData name="Apelman, Inga-Lisa" userId="a48ee354-1745-40a3-86c2-de2c96a1f741" providerId="ADAL" clId="{D2CC3E7F-692F-4545-A726-969E510D5E2D}" dt="2021-04-06T13:20:58.937" v="2830" actId="1076"/>
          <ac:spMkLst>
            <pc:docMk/>
            <pc:sldMk cId="4262716411" sldId="543"/>
            <ac:spMk id="31" creationId="{EB2A5338-9888-4954-838F-DFC3DB169C01}"/>
          </ac:spMkLst>
        </pc:spChg>
        <pc:spChg chg="add mod">
          <ac:chgData name="Apelman, Inga-Lisa" userId="a48ee354-1745-40a3-86c2-de2c96a1f741" providerId="ADAL" clId="{D2CC3E7F-692F-4545-A726-969E510D5E2D}" dt="2021-04-06T13:19:51.429" v="2813" actId="1076"/>
          <ac:spMkLst>
            <pc:docMk/>
            <pc:sldMk cId="4262716411" sldId="543"/>
            <ac:spMk id="32" creationId="{EADFA50A-F8A4-445B-B2EF-7AF0CC903080}"/>
          </ac:spMkLst>
        </pc:spChg>
        <pc:spChg chg="add mod">
          <ac:chgData name="Apelman, Inga-Lisa" userId="a48ee354-1745-40a3-86c2-de2c96a1f741" providerId="ADAL" clId="{D2CC3E7F-692F-4545-A726-969E510D5E2D}" dt="2021-04-06T13:20:50.853" v="2828" actId="1076"/>
          <ac:spMkLst>
            <pc:docMk/>
            <pc:sldMk cId="4262716411" sldId="543"/>
            <ac:spMk id="33" creationId="{C1DA2AD2-2108-4AE8-91F0-BCA2847AE45D}"/>
          </ac:spMkLst>
        </pc:spChg>
        <pc:picChg chg="add del mod">
          <ac:chgData name="Apelman, Inga-Lisa" userId="a48ee354-1745-40a3-86c2-de2c96a1f741" providerId="ADAL" clId="{D2CC3E7F-692F-4545-A726-969E510D5E2D}" dt="2021-04-06T13:03:40.678" v="2332" actId="478"/>
          <ac:picMkLst>
            <pc:docMk/>
            <pc:sldMk cId="4262716411" sldId="543"/>
            <ac:picMk id="6" creationId="{4E011720-745A-4C3A-A30A-F47CFAED3313}"/>
          </ac:picMkLst>
        </pc:picChg>
        <pc:picChg chg="add del mod">
          <ac:chgData name="Apelman, Inga-Lisa" userId="a48ee354-1745-40a3-86c2-de2c96a1f741" providerId="ADAL" clId="{D2CC3E7F-692F-4545-A726-969E510D5E2D}" dt="2021-04-06T13:09:36.912" v="2377" actId="478"/>
          <ac:picMkLst>
            <pc:docMk/>
            <pc:sldMk cId="4262716411" sldId="543"/>
            <ac:picMk id="8" creationId="{2F3C9746-5933-4712-9D2F-C69886112840}"/>
          </ac:picMkLst>
        </pc:picChg>
        <pc:picChg chg="add del mod">
          <ac:chgData name="Apelman, Inga-Lisa" userId="a48ee354-1745-40a3-86c2-de2c96a1f741" providerId="ADAL" clId="{D2CC3E7F-692F-4545-A726-969E510D5E2D}" dt="2021-04-06T13:09:46.583" v="2382" actId="478"/>
          <ac:picMkLst>
            <pc:docMk/>
            <pc:sldMk cId="4262716411" sldId="543"/>
            <ac:picMk id="9" creationId="{EB6144E7-1945-4CAE-83D4-C8680338D8DA}"/>
          </ac:picMkLst>
        </pc:picChg>
        <pc:picChg chg="add del mod">
          <ac:chgData name="Apelman, Inga-Lisa" userId="a48ee354-1745-40a3-86c2-de2c96a1f741" providerId="ADAL" clId="{D2CC3E7F-692F-4545-A726-969E510D5E2D}" dt="2021-04-06T13:09:44.744" v="2381" actId="478"/>
          <ac:picMkLst>
            <pc:docMk/>
            <pc:sldMk cId="4262716411" sldId="543"/>
            <ac:picMk id="10" creationId="{F9A36404-53AD-4F63-8FEC-382DE5E3A7DE}"/>
          </ac:picMkLst>
        </pc:picChg>
        <pc:picChg chg="add del mod">
          <ac:chgData name="Apelman, Inga-Lisa" userId="a48ee354-1745-40a3-86c2-de2c96a1f741" providerId="ADAL" clId="{D2CC3E7F-692F-4545-A726-969E510D5E2D}" dt="2021-04-06T13:09:42.783" v="2380" actId="478"/>
          <ac:picMkLst>
            <pc:docMk/>
            <pc:sldMk cId="4262716411" sldId="543"/>
            <ac:picMk id="11" creationId="{9091415C-43CB-4847-ACA6-34FB4E052E39}"/>
          </ac:picMkLst>
        </pc:picChg>
        <pc:picChg chg="add del mod">
          <ac:chgData name="Apelman, Inga-Lisa" userId="a48ee354-1745-40a3-86c2-de2c96a1f741" providerId="ADAL" clId="{D2CC3E7F-692F-4545-A726-969E510D5E2D}" dt="2021-04-06T13:09:40.662" v="2379" actId="478"/>
          <ac:picMkLst>
            <pc:docMk/>
            <pc:sldMk cId="4262716411" sldId="543"/>
            <ac:picMk id="12" creationId="{BE01F381-52F5-4735-9307-A3E6915F2E0B}"/>
          </ac:picMkLst>
        </pc:picChg>
        <pc:picChg chg="add del mod">
          <ac:chgData name="Apelman, Inga-Lisa" userId="a48ee354-1745-40a3-86c2-de2c96a1f741" providerId="ADAL" clId="{D2CC3E7F-692F-4545-A726-969E510D5E2D}" dt="2021-04-06T13:09:38.788" v="2378" actId="478"/>
          <ac:picMkLst>
            <pc:docMk/>
            <pc:sldMk cId="4262716411" sldId="543"/>
            <ac:picMk id="13" creationId="{4F253F64-01FA-49CA-9133-47BF24ECBD5C}"/>
          </ac:picMkLst>
        </pc:picChg>
        <pc:picChg chg="add del mod">
          <ac:chgData name="Apelman, Inga-Lisa" userId="a48ee354-1745-40a3-86c2-de2c96a1f741" providerId="ADAL" clId="{D2CC3E7F-692F-4545-A726-969E510D5E2D}" dt="2021-04-06T13:20:46.780" v="2827" actId="1076"/>
          <ac:picMkLst>
            <pc:docMk/>
            <pc:sldMk cId="4262716411" sldId="543"/>
            <ac:picMk id="14" creationId="{CC0A6923-ADF0-419A-9A0D-7D8AD22827FC}"/>
          </ac:picMkLst>
        </pc:picChg>
        <pc:picChg chg="add del mod">
          <ac:chgData name="Apelman, Inga-Lisa" userId="a48ee354-1745-40a3-86c2-de2c96a1f741" providerId="ADAL" clId="{D2CC3E7F-692F-4545-A726-969E510D5E2D}" dt="2021-04-06T13:20:41.009" v="2826" actId="1076"/>
          <ac:picMkLst>
            <pc:docMk/>
            <pc:sldMk cId="4262716411" sldId="543"/>
            <ac:picMk id="15" creationId="{EB2E7766-E93D-45CF-B5AE-E253F4424852}"/>
          </ac:picMkLst>
        </pc:picChg>
        <pc:picChg chg="add mod">
          <ac:chgData name="Apelman, Inga-Lisa" userId="a48ee354-1745-40a3-86c2-de2c96a1f741" providerId="ADAL" clId="{D2CC3E7F-692F-4545-A726-969E510D5E2D}" dt="2021-04-06T13:20:37.433" v="2825" actId="1076"/>
          <ac:picMkLst>
            <pc:docMk/>
            <pc:sldMk cId="4262716411" sldId="543"/>
            <ac:picMk id="16" creationId="{9FD842BB-01B2-43AB-8304-004C87403577}"/>
          </ac:picMkLst>
        </pc:picChg>
        <pc:picChg chg="add del mod">
          <ac:chgData name="Apelman, Inga-Lisa" userId="a48ee354-1745-40a3-86c2-de2c96a1f741" providerId="ADAL" clId="{D2CC3E7F-692F-4545-A726-969E510D5E2D}" dt="2021-04-06T13:20:10.039" v="2816" actId="1076"/>
          <ac:picMkLst>
            <pc:docMk/>
            <pc:sldMk cId="4262716411" sldId="543"/>
            <ac:picMk id="17" creationId="{9D7C8999-A893-46D7-89DB-99DF69C227CC}"/>
          </ac:picMkLst>
        </pc:picChg>
        <pc:picChg chg="add del mod">
          <ac:chgData name="Apelman, Inga-Lisa" userId="a48ee354-1745-40a3-86c2-de2c96a1f741" providerId="ADAL" clId="{D2CC3E7F-692F-4545-A726-969E510D5E2D}" dt="2021-04-06T13:20:55.355" v="2829" actId="1076"/>
          <ac:picMkLst>
            <pc:docMk/>
            <pc:sldMk cId="4262716411" sldId="543"/>
            <ac:picMk id="18" creationId="{5D0B88C1-1A7A-4566-B06F-873F188FA84B}"/>
          </ac:picMkLst>
        </pc:picChg>
        <pc:picChg chg="add mod">
          <ac:chgData name="Apelman, Inga-Lisa" userId="a48ee354-1745-40a3-86c2-de2c96a1f741" providerId="ADAL" clId="{D2CC3E7F-692F-4545-A726-969E510D5E2D}" dt="2021-04-06T13:20:22.730" v="2820" actId="1076"/>
          <ac:picMkLst>
            <pc:docMk/>
            <pc:sldMk cId="4262716411" sldId="543"/>
            <ac:picMk id="19" creationId="{92C698E6-57BC-491A-9620-E07E99087FB9}"/>
          </ac:picMkLst>
        </pc:picChg>
        <pc:picChg chg="add del mod">
          <ac:chgData name="Apelman, Inga-Lisa" userId="a48ee354-1745-40a3-86c2-de2c96a1f741" providerId="ADAL" clId="{D2CC3E7F-692F-4545-A726-969E510D5E2D}" dt="2021-04-06T13:04:56.619" v="2342" actId="21"/>
          <ac:picMkLst>
            <pc:docMk/>
            <pc:sldMk cId="4262716411" sldId="543"/>
            <ac:picMk id="22" creationId="{6C233147-3DCA-4682-8440-76A93A25A7F8}"/>
          </ac:picMkLst>
        </pc:picChg>
        <pc:picChg chg="add del mod">
          <ac:chgData name="Apelman, Inga-Lisa" userId="a48ee354-1745-40a3-86c2-de2c96a1f741" providerId="ADAL" clId="{D2CC3E7F-692F-4545-A726-969E510D5E2D}" dt="2021-04-06T13:04:56.619" v="2342" actId="21"/>
          <ac:picMkLst>
            <pc:docMk/>
            <pc:sldMk cId="4262716411" sldId="543"/>
            <ac:picMk id="23" creationId="{E76B0EA2-D3D9-46AD-988B-FF7D492E8395}"/>
          </ac:picMkLst>
        </pc:picChg>
        <pc:picChg chg="add del mod">
          <ac:chgData name="Apelman, Inga-Lisa" userId="a48ee354-1745-40a3-86c2-de2c96a1f741" providerId="ADAL" clId="{D2CC3E7F-692F-4545-A726-969E510D5E2D}" dt="2021-04-06T13:04:56.619" v="2342" actId="21"/>
          <ac:picMkLst>
            <pc:docMk/>
            <pc:sldMk cId="4262716411" sldId="543"/>
            <ac:picMk id="24" creationId="{2D133C82-25A1-4C5D-A1C8-F61DCC5D0BB8}"/>
          </ac:picMkLst>
        </pc:picChg>
        <pc:picChg chg="add del mod">
          <ac:chgData name="Apelman, Inga-Lisa" userId="a48ee354-1745-40a3-86c2-de2c96a1f741" providerId="ADAL" clId="{D2CC3E7F-692F-4545-A726-969E510D5E2D}" dt="2021-04-06T13:04:56.619" v="2342" actId="21"/>
          <ac:picMkLst>
            <pc:docMk/>
            <pc:sldMk cId="4262716411" sldId="543"/>
            <ac:picMk id="25" creationId="{0EB2866B-C01A-4DBF-8045-EE1B61E00C44}"/>
          </ac:picMkLst>
        </pc:picChg>
        <pc:picChg chg="add del mod">
          <ac:chgData name="Apelman, Inga-Lisa" userId="a48ee354-1745-40a3-86c2-de2c96a1f741" providerId="ADAL" clId="{D2CC3E7F-692F-4545-A726-969E510D5E2D}" dt="2021-04-06T13:04:56.619" v="2342" actId="21"/>
          <ac:picMkLst>
            <pc:docMk/>
            <pc:sldMk cId="4262716411" sldId="543"/>
            <ac:picMk id="26" creationId="{F65113E0-7ACD-406A-B0F5-26FA68483CA5}"/>
          </ac:picMkLst>
        </pc:picChg>
        <pc:picChg chg="add del mod">
          <ac:chgData name="Apelman, Inga-Lisa" userId="a48ee354-1745-40a3-86c2-de2c96a1f741" providerId="ADAL" clId="{D2CC3E7F-692F-4545-A726-969E510D5E2D}" dt="2021-04-06T13:05:33.780" v="2351" actId="21"/>
          <ac:picMkLst>
            <pc:docMk/>
            <pc:sldMk cId="4262716411" sldId="543"/>
            <ac:picMk id="27" creationId="{4FBBD1C2-3194-44A2-A12A-1B671F2E1B45}"/>
          </ac:picMkLst>
        </pc:picChg>
      </pc:sldChg>
      <pc:sldChg chg="addSp delSp modSp add mod ord">
        <pc:chgData name="Apelman, Inga-Lisa" userId="a48ee354-1745-40a3-86c2-de2c96a1f741" providerId="ADAL" clId="{D2CC3E7F-692F-4545-A726-969E510D5E2D}" dt="2021-04-06T14:23:36.774" v="7986" actId="313"/>
        <pc:sldMkLst>
          <pc:docMk/>
          <pc:sldMk cId="1735515607" sldId="544"/>
        </pc:sldMkLst>
        <pc:spChg chg="mod">
          <ac:chgData name="Apelman, Inga-Lisa" userId="a48ee354-1745-40a3-86c2-de2c96a1f741" providerId="ADAL" clId="{D2CC3E7F-692F-4545-A726-969E510D5E2D}" dt="2021-04-06T14:10:53.167" v="7241" actId="1076"/>
          <ac:spMkLst>
            <pc:docMk/>
            <pc:sldMk cId="1735515607" sldId="544"/>
            <ac:spMk id="2" creationId="{59393ADF-D134-48E2-A92C-28CFD20BB70B}"/>
          </ac:spMkLst>
        </pc:spChg>
        <pc:spChg chg="add mod">
          <ac:chgData name="Apelman, Inga-Lisa" userId="a48ee354-1745-40a3-86c2-de2c96a1f741" providerId="ADAL" clId="{D2CC3E7F-692F-4545-A726-969E510D5E2D}" dt="2021-04-06T14:22:16.911" v="7962" actId="21"/>
          <ac:spMkLst>
            <pc:docMk/>
            <pc:sldMk cId="1735515607" sldId="544"/>
            <ac:spMk id="3" creationId="{F4AA0902-BCC9-49CC-BAE3-23ED9EBEC749}"/>
          </ac:spMkLst>
        </pc:spChg>
        <pc:spChg chg="add mod">
          <ac:chgData name="Apelman, Inga-Lisa" userId="a48ee354-1745-40a3-86c2-de2c96a1f741" providerId="ADAL" clId="{D2CC3E7F-692F-4545-A726-969E510D5E2D}" dt="2021-04-06T14:23:36.774" v="7986" actId="313"/>
          <ac:spMkLst>
            <pc:docMk/>
            <pc:sldMk cId="1735515607" sldId="544"/>
            <ac:spMk id="5" creationId="{8446C051-D04C-47D7-96C9-5F140DD872A0}"/>
          </ac:spMkLst>
        </pc:spChg>
        <pc:spChg chg="add mod">
          <ac:chgData name="Apelman, Inga-Lisa" userId="a48ee354-1745-40a3-86c2-de2c96a1f741" providerId="ADAL" clId="{D2CC3E7F-692F-4545-A726-969E510D5E2D}" dt="2021-04-06T14:22:47.093" v="7985" actId="20577"/>
          <ac:spMkLst>
            <pc:docMk/>
            <pc:sldMk cId="1735515607" sldId="544"/>
            <ac:spMk id="6" creationId="{771A942C-9CB3-4EA1-A2F5-C80CE8010851}"/>
          </ac:spMkLst>
        </pc:spChg>
        <pc:picChg chg="del">
          <ac:chgData name="Apelman, Inga-Lisa" userId="a48ee354-1745-40a3-86c2-de2c96a1f741" providerId="ADAL" clId="{D2CC3E7F-692F-4545-A726-969E510D5E2D}" dt="2021-04-06T14:10:38.131" v="7239" actId="478"/>
          <ac:picMkLst>
            <pc:docMk/>
            <pc:sldMk cId="1735515607" sldId="544"/>
            <ac:picMk id="8" creationId="{2F3C9746-5933-4712-9D2F-C69886112840}"/>
          </ac:picMkLst>
        </pc:picChg>
        <pc:picChg chg="del">
          <ac:chgData name="Apelman, Inga-Lisa" userId="a48ee354-1745-40a3-86c2-de2c96a1f741" providerId="ADAL" clId="{D2CC3E7F-692F-4545-A726-969E510D5E2D}" dt="2021-04-06T14:10:38.131" v="7239" actId="478"/>
          <ac:picMkLst>
            <pc:docMk/>
            <pc:sldMk cId="1735515607" sldId="544"/>
            <ac:picMk id="9" creationId="{EB6144E7-1945-4CAE-83D4-C8680338D8DA}"/>
          </ac:picMkLst>
        </pc:picChg>
        <pc:picChg chg="del">
          <ac:chgData name="Apelman, Inga-Lisa" userId="a48ee354-1745-40a3-86c2-de2c96a1f741" providerId="ADAL" clId="{D2CC3E7F-692F-4545-A726-969E510D5E2D}" dt="2021-04-06T14:10:38.131" v="7239" actId="478"/>
          <ac:picMkLst>
            <pc:docMk/>
            <pc:sldMk cId="1735515607" sldId="544"/>
            <ac:picMk id="10" creationId="{F9A36404-53AD-4F63-8FEC-382DE5E3A7DE}"/>
          </ac:picMkLst>
        </pc:picChg>
        <pc:picChg chg="del">
          <ac:chgData name="Apelman, Inga-Lisa" userId="a48ee354-1745-40a3-86c2-de2c96a1f741" providerId="ADAL" clId="{D2CC3E7F-692F-4545-A726-969E510D5E2D}" dt="2021-04-06T14:10:38.131" v="7239" actId="478"/>
          <ac:picMkLst>
            <pc:docMk/>
            <pc:sldMk cId="1735515607" sldId="544"/>
            <ac:picMk id="11" creationId="{9091415C-43CB-4847-ACA6-34FB4E052E39}"/>
          </ac:picMkLst>
        </pc:picChg>
        <pc:picChg chg="del">
          <ac:chgData name="Apelman, Inga-Lisa" userId="a48ee354-1745-40a3-86c2-de2c96a1f741" providerId="ADAL" clId="{D2CC3E7F-692F-4545-A726-969E510D5E2D}" dt="2021-04-06T14:10:38.131" v="7239" actId="478"/>
          <ac:picMkLst>
            <pc:docMk/>
            <pc:sldMk cId="1735515607" sldId="544"/>
            <ac:picMk id="12" creationId="{BE01F381-52F5-4735-9307-A3E6915F2E0B}"/>
          </ac:picMkLst>
        </pc:picChg>
        <pc:picChg chg="del">
          <ac:chgData name="Apelman, Inga-Lisa" userId="a48ee354-1745-40a3-86c2-de2c96a1f741" providerId="ADAL" clId="{D2CC3E7F-692F-4545-A726-969E510D5E2D}" dt="2021-04-06T14:10:38.131" v="7239" actId="478"/>
          <ac:picMkLst>
            <pc:docMk/>
            <pc:sldMk cId="1735515607" sldId="544"/>
            <ac:picMk id="13" creationId="{4F253F64-01FA-49CA-9133-47BF24ECBD5C}"/>
          </ac:picMkLst>
        </pc:picChg>
        <pc:picChg chg="del">
          <ac:chgData name="Apelman, Inga-Lisa" userId="a48ee354-1745-40a3-86c2-de2c96a1f741" providerId="ADAL" clId="{D2CC3E7F-692F-4545-A726-969E510D5E2D}" dt="2021-04-06T14:10:30.727" v="7236" actId="478"/>
          <ac:picMkLst>
            <pc:docMk/>
            <pc:sldMk cId="1735515607" sldId="544"/>
            <ac:picMk id="14" creationId="{CC0A6923-ADF0-419A-9A0D-7D8AD22827FC}"/>
          </ac:picMkLst>
        </pc:picChg>
        <pc:picChg chg="del">
          <ac:chgData name="Apelman, Inga-Lisa" userId="a48ee354-1745-40a3-86c2-de2c96a1f741" providerId="ADAL" clId="{D2CC3E7F-692F-4545-A726-969E510D5E2D}" dt="2021-04-06T14:10:30.727" v="7236" actId="478"/>
          <ac:picMkLst>
            <pc:docMk/>
            <pc:sldMk cId="1735515607" sldId="544"/>
            <ac:picMk id="15" creationId="{EB2E7766-E93D-45CF-B5AE-E253F4424852}"/>
          </ac:picMkLst>
        </pc:picChg>
        <pc:picChg chg="del">
          <ac:chgData name="Apelman, Inga-Lisa" userId="a48ee354-1745-40a3-86c2-de2c96a1f741" providerId="ADAL" clId="{D2CC3E7F-692F-4545-A726-969E510D5E2D}" dt="2021-04-06T14:10:35.024" v="7238" actId="478"/>
          <ac:picMkLst>
            <pc:docMk/>
            <pc:sldMk cId="1735515607" sldId="544"/>
            <ac:picMk id="16" creationId="{9FD842BB-01B2-43AB-8304-004C87403577}"/>
          </ac:picMkLst>
        </pc:picChg>
        <pc:picChg chg="del">
          <ac:chgData name="Apelman, Inga-Lisa" userId="a48ee354-1745-40a3-86c2-de2c96a1f741" providerId="ADAL" clId="{D2CC3E7F-692F-4545-A726-969E510D5E2D}" dt="2021-04-06T14:10:30.727" v="7236" actId="478"/>
          <ac:picMkLst>
            <pc:docMk/>
            <pc:sldMk cId="1735515607" sldId="544"/>
            <ac:picMk id="17" creationId="{9D7C8999-A893-46D7-89DB-99DF69C227CC}"/>
          </ac:picMkLst>
        </pc:picChg>
        <pc:picChg chg="del">
          <ac:chgData name="Apelman, Inga-Lisa" userId="a48ee354-1745-40a3-86c2-de2c96a1f741" providerId="ADAL" clId="{D2CC3E7F-692F-4545-A726-969E510D5E2D}" dt="2021-04-06T14:10:33.148" v="7237" actId="478"/>
          <ac:picMkLst>
            <pc:docMk/>
            <pc:sldMk cId="1735515607" sldId="544"/>
            <ac:picMk id="18" creationId="{5D0B88C1-1A7A-4566-B06F-873F188FA84B}"/>
          </ac:picMkLst>
        </pc:picChg>
        <pc:picChg chg="mod">
          <ac:chgData name="Apelman, Inga-Lisa" userId="a48ee354-1745-40a3-86c2-de2c96a1f741" providerId="ADAL" clId="{D2CC3E7F-692F-4545-A726-969E510D5E2D}" dt="2021-04-06T14:10:56.209" v="7242" actId="1076"/>
          <ac:picMkLst>
            <pc:docMk/>
            <pc:sldMk cId="1735515607" sldId="544"/>
            <ac:picMk id="19" creationId="{92C698E6-57BC-491A-9620-E07E99087FB9}"/>
          </ac:picMkLst>
        </pc:picChg>
      </pc:sldChg>
      <pc:sldChg chg="addSp modSp add mod">
        <pc:chgData name="Apelman, Inga-Lisa" userId="a48ee354-1745-40a3-86c2-de2c96a1f741" providerId="ADAL" clId="{D2CC3E7F-692F-4545-A726-969E510D5E2D}" dt="2021-04-07T08:46:44.066" v="8116" actId="313"/>
        <pc:sldMkLst>
          <pc:docMk/>
          <pc:sldMk cId="3836253042" sldId="545"/>
        </pc:sldMkLst>
        <pc:spChg chg="mod">
          <ac:chgData name="Apelman, Inga-Lisa" userId="a48ee354-1745-40a3-86c2-de2c96a1f741" providerId="ADAL" clId="{D2CC3E7F-692F-4545-A726-969E510D5E2D}" dt="2021-04-06T14:01:53.782" v="6639" actId="20577"/>
          <ac:spMkLst>
            <pc:docMk/>
            <pc:sldMk cId="3836253042" sldId="545"/>
            <ac:spMk id="2" creationId="{59393ADF-D134-48E2-A92C-28CFD20BB70B}"/>
          </ac:spMkLst>
        </pc:spChg>
        <pc:spChg chg="add mod">
          <ac:chgData name="Apelman, Inga-Lisa" userId="a48ee354-1745-40a3-86c2-de2c96a1f741" providerId="ADAL" clId="{D2CC3E7F-692F-4545-A726-969E510D5E2D}" dt="2021-04-07T08:46:18.053" v="8104" actId="313"/>
          <ac:spMkLst>
            <pc:docMk/>
            <pc:sldMk cId="3836253042" sldId="545"/>
            <ac:spMk id="3" creationId="{35E129D8-0FA8-4E01-8CF5-4C42CC5A1E13}"/>
          </ac:spMkLst>
        </pc:spChg>
        <pc:spChg chg="add mod">
          <ac:chgData name="Apelman, Inga-Lisa" userId="a48ee354-1745-40a3-86c2-de2c96a1f741" providerId="ADAL" clId="{D2CC3E7F-692F-4545-A726-969E510D5E2D}" dt="2021-04-07T08:46:30.660" v="8108" actId="313"/>
          <ac:spMkLst>
            <pc:docMk/>
            <pc:sldMk cId="3836253042" sldId="545"/>
            <ac:spMk id="11" creationId="{4EC9693B-6664-4F72-B872-8D9C77B62A06}"/>
          </ac:spMkLst>
        </pc:spChg>
        <pc:spChg chg="add mod">
          <ac:chgData name="Apelman, Inga-Lisa" userId="a48ee354-1745-40a3-86c2-de2c96a1f741" providerId="ADAL" clId="{D2CC3E7F-692F-4545-A726-969E510D5E2D}" dt="2021-04-07T08:46:37.085" v="8112" actId="313"/>
          <ac:spMkLst>
            <pc:docMk/>
            <pc:sldMk cId="3836253042" sldId="545"/>
            <ac:spMk id="12" creationId="{D9F84082-8FA2-4AC4-9A00-06A449C6C5DA}"/>
          </ac:spMkLst>
        </pc:spChg>
        <pc:spChg chg="add mod">
          <ac:chgData name="Apelman, Inga-Lisa" userId="a48ee354-1745-40a3-86c2-de2c96a1f741" providerId="ADAL" clId="{D2CC3E7F-692F-4545-A726-969E510D5E2D}" dt="2021-04-07T08:46:12.414" v="8100" actId="313"/>
          <ac:spMkLst>
            <pc:docMk/>
            <pc:sldMk cId="3836253042" sldId="545"/>
            <ac:spMk id="13" creationId="{BCD8FCE9-5C7C-4892-86AB-13B8EC9E55D1}"/>
          </ac:spMkLst>
        </pc:spChg>
        <pc:spChg chg="add mod">
          <ac:chgData name="Apelman, Inga-Lisa" userId="a48ee354-1745-40a3-86c2-de2c96a1f741" providerId="ADAL" clId="{D2CC3E7F-692F-4545-A726-969E510D5E2D}" dt="2021-04-07T08:46:06.327" v="8096" actId="313"/>
          <ac:spMkLst>
            <pc:docMk/>
            <pc:sldMk cId="3836253042" sldId="545"/>
            <ac:spMk id="20" creationId="{9EF7852D-D96D-4D49-B547-D62817CC0EC6}"/>
          </ac:spMkLst>
        </pc:spChg>
        <pc:spChg chg="add mod">
          <ac:chgData name="Apelman, Inga-Lisa" userId="a48ee354-1745-40a3-86c2-de2c96a1f741" providerId="ADAL" clId="{D2CC3E7F-692F-4545-A726-969E510D5E2D}" dt="2021-04-07T08:46:44.066" v="8116" actId="313"/>
          <ac:spMkLst>
            <pc:docMk/>
            <pc:sldMk cId="3836253042" sldId="545"/>
            <ac:spMk id="21" creationId="{B5C668E8-3543-4BA1-9450-F12660565953}"/>
          </ac:spMkLst>
        </pc:spChg>
        <pc:picChg chg="mod">
          <ac:chgData name="Apelman, Inga-Lisa" userId="a48ee354-1745-40a3-86c2-de2c96a1f741" providerId="ADAL" clId="{D2CC3E7F-692F-4545-A726-969E510D5E2D}" dt="2021-04-06T14:02:13.520" v="6644" actId="1076"/>
          <ac:picMkLst>
            <pc:docMk/>
            <pc:sldMk cId="3836253042" sldId="545"/>
            <ac:picMk id="14" creationId="{CC0A6923-ADF0-419A-9A0D-7D8AD22827FC}"/>
          </ac:picMkLst>
        </pc:picChg>
        <pc:picChg chg="mod">
          <ac:chgData name="Apelman, Inga-Lisa" userId="a48ee354-1745-40a3-86c2-de2c96a1f741" providerId="ADAL" clId="{D2CC3E7F-692F-4545-A726-969E510D5E2D}" dt="2021-04-06T14:02:04.181" v="6642" actId="1076"/>
          <ac:picMkLst>
            <pc:docMk/>
            <pc:sldMk cId="3836253042" sldId="545"/>
            <ac:picMk id="15" creationId="{EB2E7766-E93D-45CF-B5AE-E253F4424852}"/>
          </ac:picMkLst>
        </pc:picChg>
        <pc:picChg chg="mod">
          <ac:chgData name="Apelman, Inga-Lisa" userId="a48ee354-1745-40a3-86c2-de2c96a1f741" providerId="ADAL" clId="{D2CC3E7F-692F-4545-A726-969E510D5E2D}" dt="2021-04-06T14:01:24.162" v="6620" actId="1076"/>
          <ac:picMkLst>
            <pc:docMk/>
            <pc:sldMk cId="3836253042" sldId="545"/>
            <ac:picMk id="16" creationId="{9FD842BB-01B2-43AB-8304-004C87403577}"/>
          </ac:picMkLst>
        </pc:picChg>
        <pc:picChg chg="mod">
          <ac:chgData name="Apelman, Inga-Lisa" userId="a48ee354-1745-40a3-86c2-de2c96a1f741" providerId="ADAL" clId="{D2CC3E7F-692F-4545-A726-969E510D5E2D}" dt="2021-04-06T13:56:16.002" v="5970" actId="1076"/>
          <ac:picMkLst>
            <pc:docMk/>
            <pc:sldMk cId="3836253042" sldId="545"/>
            <ac:picMk id="17" creationId="{9D7C8999-A893-46D7-89DB-99DF69C227CC}"/>
          </ac:picMkLst>
        </pc:picChg>
        <pc:picChg chg="mod">
          <ac:chgData name="Apelman, Inga-Lisa" userId="a48ee354-1745-40a3-86c2-de2c96a1f741" providerId="ADAL" clId="{D2CC3E7F-692F-4545-A726-969E510D5E2D}" dt="2021-04-06T14:02:08.708" v="6643" actId="1076"/>
          <ac:picMkLst>
            <pc:docMk/>
            <pc:sldMk cId="3836253042" sldId="545"/>
            <ac:picMk id="18" creationId="{5D0B88C1-1A7A-4566-B06F-873F188FA84B}"/>
          </ac:picMkLst>
        </pc:picChg>
        <pc:picChg chg="mod">
          <ac:chgData name="Apelman, Inga-Lisa" userId="a48ee354-1745-40a3-86c2-de2c96a1f741" providerId="ADAL" clId="{D2CC3E7F-692F-4545-A726-969E510D5E2D}" dt="2021-04-06T13:59:17.137" v="6386" actId="1076"/>
          <ac:picMkLst>
            <pc:docMk/>
            <pc:sldMk cId="3836253042" sldId="545"/>
            <ac:picMk id="19" creationId="{92C698E6-57BC-491A-9620-E07E99087FB9}"/>
          </ac:picMkLst>
        </pc:picChg>
      </pc:sldChg>
      <pc:sldChg chg="addSp delSp modSp new mod">
        <pc:chgData name="Apelman, Inga-Lisa" userId="a48ee354-1745-40a3-86c2-de2c96a1f741" providerId="ADAL" clId="{D2CC3E7F-692F-4545-A726-969E510D5E2D}" dt="2021-04-06T14:04:11.441" v="6708" actId="21"/>
        <pc:sldMkLst>
          <pc:docMk/>
          <pc:sldMk cId="1601816560" sldId="546"/>
        </pc:sldMkLst>
        <pc:spChg chg="mod">
          <ac:chgData name="Apelman, Inga-Lisa" userId="a48ee354-1745-40a3-86c2-de2c96a1f741" providerId="ADAL" clId="{D2CC3E7F-692F-4545-A726-969E510D5E2D}" dt="2021-04-06T13:21:39.894" v="2864" actId="20577"/>
          <ac:spMkLst>
            <pc:docMk/>
            <pc:sldMk cId="1601816560" sldId="546"/>
            <ac:spMk id="2" creationId="{CC09B051-3BA1-4374-B5C9-067EC7672D81}"/>
          </ac:spMkLst>
        </pc:spChg>
        <pc:spChg chg="mod">
          <ac:chgData name="Apelman, Inga-Lisa" userId="a48ee354-1745-40a3-86c2-de2c96a1f741" providerId="ADAL" clId="{D2CC3E7F-692F-4545-A726-969E510D5E2D}" dt="2021-04-06T14:03:55.354" v="6707" actId="14100"/>
          <ac:spMkLst>
            <pc:docMk/>
            <pc:sldMk cId="1601816560" sldId="546"/>
            <ac:spMk id="3" creationId="{E02E4AED-6CAD-4D63-B65C-DD75AB9E98EE}"/>
          </ac:spMkLst>
        </pc:spChg>
        <pc:picChg chg="add del mod">
          <ac:chgData name="Apelman, Inga-Lisa" userId="a48ee354-1745-40a3-86c2-de2c96a1f741" providerId="ADAL" clId="{D2CC3E7F-692F-4545-A726-969E510D5E2D}" dt="2021-04-06T14:04:11.441" v="6708" actId="21"/>
          <ac:picMkLst>
            <pc:docMk/>
            <pc:sldMk cId="1601816560" sldId="546"/>
            <ac:picMk id="5" creationId="{49B6BA8C-422E-4ED5-8975-BB76AF606B52}"/>
          </ac:picMkLst>
        </pc:picChg>
        <pc:picChg chg="add del mod">
          <ac:chgData name="Apelman, Inga-Lisa" userId="a48ee354-1745-40a3-86c2-de2c96a1f741" providerId="ADAL" clId="{D2CC3E7F-692F-4545-A726-969E510D5E2D}" dt="2021-04-06T14:04:11.441" v="6708" actId="21"/>
          <ac:picMkLst>
            <pc:docMk/>
            <pc:sldMk cId="1601816560" sldId="546"/>
            <ac:picMk id="6" creationId="{0143D298-75BB-46EC-ABBA-8B876FB4A535}"/>
          </ac:picMkLst>
        </pc:picChg>
        <pc:picChg chg="add del mod">
          <ac:chgData name="Apelman, Inga-Lisa" userId="a48ee354-1745-40a3-86c2-de2c96a1f741" providerId="ADAL" clId="{D2CC3E7F-692F-4545-A726-969E510D5E2D}" dt="2021-04-06T14:04:11.441" v="6708" actId="21"/>
          <ac:picMkLst>
            <pc:docMk/>
            <pc:sldMk cId="1601816560" sldId="546"/>
            <ac:picMk id="7" creationId="{1F32B52F-7D6F-4DEC-A15E-641D42CF0CF1}"/>
          </ac:picMkLst>
        </pc:picChg>
        <pc:picChg chg="add del mod">
          <ac:chgData name="Apelman, Inga-Lisa" userId="a48ee354-1745-40a3-86c2-de2c96a1f741" providerId="ADAL" clId="{D2CC3E7F-692F-4545-A726-969E510D5E2D}" dt="2021-04-06T14:04:11.441" v="6708" actId="21"/>
          <ac:picMkLst>
            <pc:docMk/>
            <pc:sldMk cId="1601816560" sldId="546"/>
            <ac:picMk id="8" creationId="{2A47FA53-DC91-4CFF-857D-0E2B34D2F049}"/>
          </ac:picMkLst>
        </pc:picChg>
        <pc:picChg chg="add del mod">
          <ac:chgData name="Apelman, Inga-Lisa" userId="a48ee354-1745-40a3-86c2-de2c96a1f741" providerId="ADAL" clId="{D2CC3E7F-692F-4545-A726-969E510D5E2D}" dt="2021-04-06T14:04:11.441" v="6708" actId="21"/>
          <ac:picMkLst>
            <pc:docMk/>
            <pc:sldMk cId="1601816560" sldId="546"/>
            <ac:picMk id="9" creationId="{61A27AC4-DBA2-4833-9D1B-8F4432C46137}"/>
          </ac:picMkLst>
        </pc:picChg>
        <pc:picChg chg="add del mod">
          <ac:chgData name="Apelman, Inga-Lisa" userId="a48ee354-1745-40a3-86c2-de2c96a1f741" providerId="ADAL" clId="{D2CC3E7F-692F-4545-A726-969E510D5E2D}" dt="2021-04-06T14:04:11.441" v="6708" actId="21"/>
          <ac:picMkLst>
            <pc:docMk/>
            <pc:sldMk cId="1601816560" sldId="546"/>
            <ac:picMk id="10" creationId="{9CE41232-95C0-4504-8CB3-73C89266C615}"/>
          </ac:picMkLst>
        </pc:picChg>
      </pc:sldChg>
      <pc:sldChg chg="addSp modSp new mod">
        <pc:chgData name="Apelman, Inga-Lisa" userId="a48ee354-1745-40a3-86c2-de2c96a1f741" providerId="ADAL" clId="{D2CC3E7F-692F-4545-A726-969E510D5E2D}" dt="2021-04-06T14:04:19.110" v="6710" actId="1076"/>
        <pc:sldMkLst>
          <pc:docMk/>
          <pc:sldMk cId="874136319" sldId="547"/>
        </pc:sldMkLst>
        <pc:spChg chg="mod">
          <ac:chgData name="Apelman, Inga-Lisa" userId="a48ee354-1745-40a3-86c2-de2c96a1f741" providerId="ADAL" clId="{D2CC3E7F-692F-4545-A726-969E510D5E2D}" dt="2021-04-06T13:27:57.965" v="3569" actId="20577"/>
          <ac:spMkLst>
            <pc:docMk/>
            <pc:sldMk cId="874136319" sldId="547"/>
            <ac:spMk id="2" creationId="{14B4E7C6-31A6-44BA-8478-8EDF5C74773E}"/>
          </ac:spMkLst>
        </pc:spChg>
        <pc:spChg chg="mod">
          <ac:chgData name="Apelman, Inga-Lisa" userId="a48ee354-1745-40a3-86c2-de2c96a1f741" providerId="ADAL" clId="{D2CC3E7F-692F-4545-A726-969E510D5E2D}" dt="2021-04-06T13:36:18.198" v="4442" actId="20577"/>
          <ac:spMkLst>
            <pc:docMk/>
            <pc:sldMk cId="874136319" sldId="547"/>
            <ac:spMk id="3" creationId="{BFF811AE-506F-4466-BEB6-3B5F6A5BC00C}"/>
          </ac:spMkLst>
        </pc:spChg>
        <pc:picChg chg="add mod">
          <ac:chgData name="Apelman, Inga-Lisa" userId="a48ee354-1745-40a3-86c2-de2c96a1f741" providerId="ADAL" clId="{D2CC3E7F-692F-4545-A726-969E510D5E2D}" dt="2021-04-06T14:04:19.110" v="6710" actId="1076"/>
          <ac:picMkLst>
            <pc:docMk/>
            <pc:sldMk cId="874136319" sldId="547"/>
            <ac:picMk id="5" creationId="{3D108DBB-ADFD-4789-95D4-AA813A38481E}"/>
          </ac:picMkLst>
        </pc:picChg>
        <pc:picChg chg="add mod">
          <ac:chgData name="Apelman, Inga-Lisa" userId="a48ee354-1745-40a3-86c2-de2c96a1f741" providerId="ADAL" clId="{D2CC3E7F-692F-4545-A726-969E510D5E2D}" dt="2021-04-06T14:04:19.110" v="6710" actId="1076"/>
          <ac:picMkLst>
            <pc:docMk/>
            <pc:sldMk cId="874136319" sldId="547"/>
            <ac:picMk id="6" creationId="{0584AD76-40F9-4EDA-8D3E-C6AB74740921}"/>
          </ac:picMkLst>
        </pc:picChg>
        <pc:picChg chg="add mod">
          <ac:chgData name="Apelman, Inga-Lisa" userId="a48ee354-1745-40a3-86c2-de2c96a1f741" providerId="ADAL" clId="{D2CC3E7F-692F-4545-A726-969E510D5E2D}" dt="2021-04-06T14:04:19.110" v="6710" actId="1076"/>
          <ac:picMkLst>
            <pc:docMk/>
            <pc:sldMk cId="874136319" sldId="547"/>
            <ac:picMk id="7" creationId="{ABE22E13-9662-40E6-ABE1-5ACBDA065F0D}"/>
          </ac:picMkLst>
        </pc:picChg>
        <pc:picChg chg="add mod">
          <ac:chgData name="Apelman, Inga-Lisa" userId="a48ee354-1745-40a3-86c2-de2c96a1f741" providerId="ADAL" clId="{D2CC3E7F-692F-4545-A726-969E510D5E2D}" dt="2021-04-06T14:04:19.110" v="6710" actId="1076"/>
          <ac:picMkLst>
            <pc:docMk/>
            <pc:sldMk cId="874136319" sldId="547"/>
            <ac:picMk id="8" creationId="{5D26886E-07E2-412C-8861-2B115CB6E881}"/>
          </ac:picMkLst>
        </pc:picChg>
        <pc:picChg chg="add mod">
          <ac:chgData name="Apelman, Inga-Lisa" userId="a48ee354-1745-40a3-86c2-de2c96a1f741" providerId="ADAL" clId="{D2CC3E7F-692F-4545-A726-969E510D5E2D}" dt="2021-04-06T14:04:19.110" v="6710" actId="1076"/>
          <ac:picMkLst>
            <pc:docMk/>
            <pc:sldMk cId="874136319" sldId="547"/>
            <ac:picMk id="9" creationId="{25A01C25-BEFB-43C6-8DD8-8B6488B18C1E}"/>
          </ac:picMkLst>
        </pc:picChg>
        <pc:picChg chg="add mod">
          <ac:chgData name="Apelman, Inga-Lisa" userId="a48ee354-1745-40a3-86c2-de2c96a1f741" providerId="ADAL" clId="{D2CC3E7F-692F-4545-A726-969E510D5E2D}" dt="2021-04-06T14:04:19.110" v="6710" actId="1076"/>
          <ac:picMkLst>
            <pc:docMk/>
            <pc:sldMk cId="874136319" sldId="547"/>
            <ac:picMk id="10" creationId="{255DFCBB-AB71-49CE-84A9-168614C4F1B8}"/>
          </ac:picMkLst>
        </pc:picChg>
      </pc:sldChg>
      <pc:sldChg chg="addSp delSp modSp new mod">
        <pc:chgData name="Apelman, Inga-Lisa" userId="a48ee354-1745-40a3-86c2-de2c96a1f741" providerId="ADAL" clId="{D2CC3E7F-692F-4545-A726-969E510D5E2D}" dt="2021-04-07T08:44:38.699" v="8092" actId="20577"/>
        <pc:sldMkLst>
          <pc:docMk/>
          <pc:sldMk cId="4173354329" sldId="548"/>
        </pc:sldMkLst>
        <pc:spChg chg="mod">
          <ac:chgData name="Apelman, Inga-Lisa" userId="a48ee354-1745-40a3-86c2-de2c96a1f741" providerId="ADAL" clId="{D2CC3E7F-692F-4545-A726-969E510D5E2D}" dt="2021-04-06T13:29:28.857" v="3699" actId="20577"/>
          <ac:spMkLst>
            <pc:docMk/>
            <pc:sldMk cId="4173354329" sldId="548"/>
            <ac:spMk id="2" creationId="{DDF79201-C434-44D4-B99C-F79596698253}"/>
          </ac:spMkLst>
        </pc:spChg>
        <pc:spChg chg="mod">
          <ac:chgData name="Apelman, Inga-Lisa" userId="a48ee354-1745-40a3-86c2-de2c96a1f741" providerId="ADAL" clId="{D2CC3E7F-692F-4545-A726-969E510D5E2D}" dt="2021-04-07T08:44:38.699" v="8092" actId="20577"/>
          <ac:spMkLst>
            <pc:docMk/>
            <pc:sldMk cId="4173354329" sldId="548"/>
            <ac:spMk id="3" creationId="{4D876A2A-31D2-4BD4-AF35-C2665AD8A04D}"/>
          </ac:spMkLst>
        </pc:spChg>
        <pc:spChg chg="del">
          <ac:chgData name="Apelman, Inga-Lisa" userId="a48ee354-1745-40a3-86c2-de2c96a1f741" providerId="ADAL" clId="{D2CC3E7F-692F-4545-A726-969E510D5E2D}" dt="2021-04-06T13:43:06.941" v="5016" actId="478"/>
          <ac:spMkLst>
            <pc:docMk/>
            <pc:sldMk cId="4173354329" sldId="548"/>
            <ac:spMk id="4" creationId="{1EC4862C-3A74-402A-A00F-7EDA1740ADE5}"/>
          </ac:spMkLst>
        </pc:spChg>
        <pc:picChg chg="add mod">
          <ac:chgData name="Apelman, Inga-Lisa" userId="a48ee354-1745-40a3-86c2-de2c96a1f741" providerId="ADAL" clId="{D2CC3E7F-692F-4545-A726-969E510D5E2D}" dt="2021-04-06T13:50:46.115" v="5662" actId="1076"/>
          <ac:picMkLst>
            <pc:docMk/>
            <pc:sldMk cId="4173354329" sldId="548"/>
            <ac:picMk id="5" creationId="{FBA74070-7C0E-4BBE-907C-A4B6374CD7F3}"/>
          </ac:picMkLst>
        </pc:picChg>
        <pc:picChg chg="add del mod">
          <ac:chgData name="Apelman, Inga-Lisa" userId="a48ee354-1745-40a3-86c2-de2c96a1f741" providerId="ADAL" clId="{D2CC3E7F-692F-4545-A726-969E510D5E2D}" dt="2021-04-06T13:50:56.924" v="5665" actId="478"/>
          <ac:picMkLst>
            <pc:docMk/>
            <pc:sldMk cId="4173354329" sldId="548"/>
            <ac:picMk id="6" creationId="{7A35BF99-6680-478C-B8DC-8E19D8BE8187}"/>
          </ac:picMkLst>
        </pc:picChg>
        <pc:picChg chg="add del mod">
          <ac:chgData name="Apelman, Inga-Lisa" userId="a48ee354-1745-40a3-86c2-de2c96a1f741" providerId="ADAL" clId="{D2CC3E7F-692F-4545-A726-969E510D5E2D}" dt="2021-04-06T13:50:56.924" v="5665" actId="478"/>
          <ac:picMkLst>
            <pc:docMk/>
            <pc:sldMk cId="4173354329" sldId="548"/>
            <ac:picMk id="7" creationId="{347C75B5-2FBB-473B-8AAA-01FFFCB7C560}"/>
          </ac:picMkLst>
        </pc:picChg>
        <pc:picChg chg="add del mod">
          <ac:chgData name="Apelman, Inga-Lisa" userId="a48ee354-1745-40a3-86c2-de2c96a1f741" providerId="ADAL" clId="{D2CC3E7F-692F-4545-A726-969E510D5E2D}" dt="2021-04-06T13:50:56.924" v="5665" actId="478"/>
          <ac:picMkLst>
            <pc:docMk/>
            <pc:sldMk cId="4173354329" sldId="548"/>
            <ac:picMk id="8" creationId="{82A9F637-BC63-4366-8661-E882DE3145F3}"/>
          </ac:picMkLst>
        </pc:picChg>
        <pc:picChg chg="add mod">
          <ac:chgData name="Apelman, Inga-Lisa" userId="a48ee354-1745-40a3-86c2-de2c96a1f741" providerId="ADAL" clId="{D2CC3E7F-692F-4545-A726-969E510D5E2D}" dt="2021-04-06T13:50:52.921" v="5664" actId="1076"/>
          <ac:picMkLst>
            <pc:docMk/>
            <pc:sldMk cId="4173354329" sldId="548"/>
            <ac:picMk id="9" creationId="{BC3DDCA6-4227-4B71-9C3E-C8232B7C89DE}"/>
          </ac:picMkLst>
        </pc:picChg>
        <pc:picChg chg="add mod">
          <ac:chgData name="Apelman, Inga-Lisa" userId="a48ee354-1745-40a3-86c2-de2c96a1f741" providerId="ADAL" clId="{D2CC3E7F-692F-4545-A726-969E510D5E2D}" dt="2021-04-06T13:50:49.394" v="5663" actId="1076"/>
          <ac:picMkLst>
            <pc:docMk/>
            <pc:sldMk cId="4173354329" sldId="548"/>
            <ac:picMk id="10" creationId="{A96170E3-B25E-494D-82E7-8FB75831F0F9}"/>
          </ac:picMkLst>
        </pc:picChg>
        <pc:picChg chg="add del mod">
          <ac:chgData name="Apelman, Inga-Lisa" userId="a48ee354-1745-40a3-86c2-de2c96a1f741" providerId="ADAL" clId="{D2CC3E7F-692F-4545-A726-969E510D5E2D}" dt="2021-04-06T13:50:56.924" v="5665" actId="478"/>
          <ac:picMkLst>
            <pc:docMk/>
            <pc:sldMk cId="4173354329" sldId="548"/>
            <ac:picMk id="11" creationId="{4EDF7DB0-6E6A-4BF2-9E7B-42E3B4411734}"/>
          </ac:picMkLst>
        </pc:picChg>
        <pc:picChg chg="add del mod">
          <ac:chgData name="Apelman, Inga-Lisa" userId="a48ee354-1745-40a3-86c2-de2c96a1f741" providerId="ADAL" clId="{D2CC3E7F-692F-4545-A726-969E510D5E2D}" dt="2021-04-06T13:50:56.924" v="5665" actId="478"/>
          <ac:picMkLst>
            <pc:docMk/>
            <pc:sldMk cId="4173354329" sldId="548"/>
            <ac:picMk id="12" creationId="{6EFC2911-9509-4074-8B22-0911E9ADB4BC}"/>
          </ac:picMkLst>
        </pc:picChg>
        <pc:picChg chg="add del mod">
          <ac:chgData name="Apelman, Inga-Lisa" userId="a48ee354-1745-40a3-86c2-de2c96a1f741" providerId="ADAL" clId="{D2CC3E7F-692F-4545-A726-969E510D5E2D}" dt="2021-04-06T13:50:56.924" v="5665" actId="478"/>
          <ac:picMkLst>
            <pc:docMk/>
            <pc:sldMk cId="4173354329" sldId="548"/>
            <ac:picMk id="13" creationId="{A56B0069-2142-45A0-AE59-6D3FA5F27F9A}"/>
          </ac:picMkLst>
        </pc:picChg>
        <pc:picChg chg="add mod">
          <ac:chgData name="Apelman, Inga-Lisa" userId="a48ee354-1745-40a3-86c2-de2c96a1f741" providerId="ADAL" clId="{D2CC3E7F-692F-4545-A726-969E510D5E2D}" dt="2021-04-06T13:50:42.461" v="5661" actId="1076"/>
          <ac:picMkLst>
            <pc:docMk/>
            <pc:sldMk cId="4173354329" sldId="548"/>
            <ac:picMk id="14" creationId="{89C9035D-6128-4B61-95C0-96FF1EEB07BA}"/>
          </ac:picMkLst>
        </pc:picChg>
      </pc:sldChg>
      <pc:sldChg chg="delSp modSp add mod">
        <pc:chgData name="Apelman, Inga-Lisa" userId="a48ee354-1745-40a3-86c2-de2c96a1f741" providerId="ADAL" clId="{D2CC3E7F-692F-4545-A726-969E510D5E2D}" dt="2021-04-06T13:51:57.303" v="5684" actId="11"/>
        <pc:sldMkLst>
          <pc:docMk/>
          <pc:sldMk cId="2237551410" sldId="549"/>
        </pc:sldMkLst>
        <pc:spChg chg="mod">
          <ac:chgData name="Apelman, Inga-Lisa" userId="a48ee354-1745-40a3-86c2-de2c96a1f741" providerId="ADAL" clId="{D2CC3E7F-692F-4545-A726-969E510D5E2D}" dt="2021-04-06T13:50:13.395" v="5658" actId="1076"/>
          <ac:spMkLst>
            <pc:docMk/>
            <pc:sldMk cId="2237551410" sldId="549"/>
            <ac:spMk id="2" creationId="{DDF79201-C434-44D4-B99C-F79596698253}"/>
          </ac:spMkLst>
        </pc:spChg>
        <pc:spChg chg="mod">
          <ac:chgData name="Apelman, Inga-Lisa" userId="a48ee354-1745-40a3-86c2-de2c96a1f741" providerId="ADAL" clId="{D2CC3E7F-692F-4545-A726-969E510D5E2D}" dt="2021-04-06T13:51:57.303" v="5684" actId="11"/>
          <ac:spMkLst>
            <pc:docMk/>
            <pc:sldMk cId="2237551410" sldId="549"/>
            <ac:spMk id="3" creationId="{4D876A2A-31D2-4BD4-AF35-C2665AD8A04D}"/>
          </ac:spMkLst>
        </pc:spChg>
        <pc:picChg chg="mod">
          <ac:chgData name="Apelman, Inga-Lisa" userId="a48ee354-1745-40a3-86c2-de2c96a1f741" providerId="ADAL" clId="{D2CC3E7F-692F-4545-A726-969E510D5E2D}" dt="2021-04-06T13:50:13.395" v="5658" actId="1076"/>
          <ac:picMkLst>
            <pc:docMk/>
            <pc:sldMk cId="2237551410" sldId="549"/>
            <ac:picMk id="5" creationId="{FBA74070-7C0E-4BBE-907C-A4B6374CD7F3}"/>
          </ac:picMkLst>
        </pc:picChg>
        <pc:picChg chg="del mod">
          <ac:chgData name="Apelman, Inga-Lisa" userId="a48ee354-1745-40a3-86c2-de2c96a1f741" providerId="ADAL" clId="{D2CC3E7F-692F-4545-A726-969E510D5E2D}" dt="2021-04-06T13:49:58.331" v="5654" actId="478"/>
          <ac:picMkLst>
            <pc:docMk/>
            <pc:sldMk cId="2237551410" sldId="549"/>
            <ac:picMk id="6" creationId="{7A35BF99-6680-478C-B8DC-8E19D8BE8187}"/>
          </ac:picMkLst>
        </pc:picChg>
        <pc:picChg chg="del mod">
          <ac:chgData name="Apelman, Inga-Lisa" userId="a48ee354-1745-40a3-86c2-de2c96a1f741" providerId="ADAL" clId="{D2CC3E7F-692F-4545-A726-969E510D5E2D}" dt="2021-04-06T13:50:02.237" v="5656" actId="478"/>
          <ac:picMkLst>
            <pc:docMk/>
            <pc:sldMk cId="2237551410" sldId="549"/>
            <ac:picMk id="7" creationId="{347C75B5-2FBB-473B-8AAA-01FFFCB7C560}"/>
          </ac:picMkLst>
        </pc:picChg>
        <pc:picChg chg="mod">
          <ac:chgData name="Apelman, Inga-Lisa" userId="a48ee354-1745-40a3-86c2-de2c96a1f741" providerId="ADAL" clId="{D2CC3E7F-692F-4545-A726-969E510D5E2D}" dt="2021-04-06T13:50:13.395" v="5658" actId="1076"/>
          <ac:picMkLst>
            <pc:docMk/>
            <pc:sldMk cId="2237551410" sldId="549"/>
            <ac:picMk id="8" creationId="{82A9F637-BC63-4366-8661-E882DE3145F3}"/>
          </ac:picMkLst>
        </pc:picChg>
        <pc:picChg chg="mod">
          <ac:chgData name="Apelman, Inga-Lisa" userId="a48ee354-1745-40a3-86c2-de2c96a1f741" providerId="ADAL" clId="{D2CC3E7F-692F-4545-A726-969E510D5E2D}" dt="2021-04-06T13:50:13.395" v="5658" actId="1076"/>
          <ac:picMkLst>
            <pc:docMk/>
            <pc:sldMk cId="2237551410" sldId="549"/>
            <ac:picMk id="9" creationId="{BC3DDCA6-4227-4B71-9C3E-C8232B7C89DE}"/>
          </ac:picMkLst>
        </pc:picChg>
        <pc:picChg chg="del mod">
          <ac:chgData name="Apelman, Inga-Lisa" userId="a48ee354-1745-40a3-86c2-de2c96a1f741" providerId="ADAL" clId="{D2CC3E7F-692F-4545-A726-969E510D5E2D}" dt="2021-04-06T13:50:00.149" v="5655" actId="478"/>
          <ac:picMkLst>
            <pc:docMk/>
            <pc:sldMk cId="2237551410" sldId="549"/>
            <ac:picMk id="10" creationId="{A96170E3-B25E-494D-82E7-8FB75831F0F9}"/>
          </ac:picMkLst>
        </pc:picChg>
        <pc:picChg chg="del mod">
          <ac:chgData name="Apelman, Inga-Lisa" userId="a48ee354-1745-40a3-86c2-de2c96a1f741" providerId="ADAL" clId="{D2CC3E7F-692F-4545-A726-969E510D5E2D}" dt="2021-04-06T13:50:04.868" v="5657" actId="478"/>
          <ac:picMkLst>
            <pc:docMk/>
            <pc:sldMk cId="2237551410" sldId="549"/>
            <ac:picMk id="11" creationId="{4EDF7DB0-6E6A-4BF2-9E7B-42E3B4411734}"/>
          </ac:picMkLst>
        </pc:picChg>
        <pc:picChg chg="mod">
          <ac:chgData name="Apelman, Inga-Lisa" userId="a48ee354-1745-40a3-86c2-de2c96a1f741" providerId="ADAL" clId="{D2CC3E7F-692F-4545-A726-969E510D5E2D}" dt="2021-04-06T13:50:13.395" v="5658" actId="1076"/>
          <ac:picMkLst>
            <pc:docMk/>
            <pc:sldMk cId="2237551410" sldId="549"/>
            <ac:picMk id="12" creationId="{6EFC2911-9509-4074-8B22-0911E9ADB4BC}"/>
          </ac:picMkLst>
        </pc:picChg>
        <pc:picChg chg="mod">
          <ac:chgData name="Apelman, Inga-Lisa" userId="a48ee354-1745-40a3-86c2-de2c96a1f741" providerId="ADAL" clId="{D2CC3E7F-692F-4545-A726-969E510D5E2D}" dt="2021-04-06T13:50:13.395" v="5658" actId="1076"/>
          <ac:picMkLst>
            <pc:docMk/>
            <pc:sldMk cId="2237551410" sldId="549"/>
            <ac:picMk id="13" creationId="{A56B0069-2142-45A0-AE59-6D3FA5F27F9A}"/>
          </ac:picMkLst>
        </pc:picChg>
        <pc:picChg chg="mod">
          <ac:chgData name="Apelman, Inga-Lisa" userId="a48ee354-1745-40a3-86c2-de2c96a1f741" providerId="ADAL" clId="{D2CC3E7F-692F-4545-A726-969E510D5E2D}" dt="2021-04-06T13:50:13.395" v="5658" actId="1076"/>
          <ac:picMkLst>
            <pc:docMk/>
            <pc:sldMk cId="2237551410" sldId="549"/>
            <ac:picMk id="14" creationId="{89C9035D-6128-4B61-95C0-96FF1EEB07BA}"/>
          </ac:picMkLst>
        </pc:picChg>
      </pc:sldChg>
      <pc:sldChg chg="modSp new mod">
        <pc:chgData name="Apelman, Inga-Lisa" userId="a48ee354-1745-40a3-86c2-de2c96a1f741" providerId="ADAL" clId="{D2CC3E7F-692F-4545-A726-969E510D5E2D}" dt="2021-04-07T09:07:05.052" v="9254" actId="14100"/>
        <pc:sldMkLst>
          <pc:docMk/>
          <pc:sldMk cId="3149398501" sldId="550"/>
        </pc:sldMkLst>
        <pc:spChg chg="mod">
          <ac:chgData name="Apelman, Inga-Lisa" userId="a48ee354-1745-40a3-86c2-de2c96a1f741" providerId="ADAL" clId="{D2CC3E7F-692F-4545-A726-969E510D5E2D}" dt="2021-04-06T14:05:08.449" v="6727" actId="20577"/>
          <ac:spMkLst>
            <pc:docMk/>
            <pc:sldMk cId="3149398501" sldId="550"/>
            <ac:spMk id="2" creationId="{045656E8-A219-40AB-BCC6-07744D0125E4}"/>
          </ac:spMkLst>
        </pc:spChg>
        <pc:spChg chg="mod">
          <ac:chgData name="Apelman, Inga-Lisa" userId="a48ee354-1745-40a3-86c2-de2c96a1f741" providerId="ADAL" clId="{D2CC3E7F-692F-4545-A726-969E510D5E2D}" dt="2021-04-07T09:07:05.052" v="9254" actId="14100"/>
          <ac:spMkLst>
            <pc:docMk/>
            <pc:sldMk cId="3149398501" sldId="550"/>
            <ac:spMk id="3" creationId="{2D01AD12-2051-499D-9904-419E04824A15}"/>
          </ac:spMkLst>
        </pc:spChg>
      </pc:sldChg>
      <pc:sldChg chg="modSp new mod">
        <pc:chgData name="Apelman, Inga-Lisa" userId="a48ee354-1745-40a3-86c2-de2c96a1f741" providerId="ADAL" clId="{D2CC3E7F-692F-4545-A726-969E510D5E2D}" dt="2021-04-06T14:10:15.708" v="7234" actId="20577"/>
        <pc:sldMkLst>
          <pc:docMk/>
          <pc:sldMk cId="3292909999" sldId="551"/>
        </pc:sldMkLst>
        <pc:spChg chg="mod">
          <ac:chgData name="Apelman, Inga-Lisa" userId="a48ee354-1745-40a3-86c2-de2c96a1f741" providerId="ADAL" clId="{D2CC3E7F-692F-4545-A726-969E510D5E2D}" dt="2021-04-06T14:10:15.708" v="7234" actId="20577"/>
          <ac:spMkLst>
            <pc:docMk/>
            <pc:sldMk cId="3292909999" sldId="551"/>
            <ac:spMk id="2" creationId="{5B1F4511-E194-4DD3-B146-F31103343C9F}"/>
          </ac:spMkLst>
        </pc:spChg>
      </pc:sldChg>
      <pc:sldChg chg="addSp delSp modSp add mod">
        <pc:chgData name="Apelman, Inga-Lisa" userId="a48ee354-1745-40a3-86c2-de2c96a1f741" providerId="ADAL" clId="{D2CC3E7F-692F-4545-A726-969E510D5E2D}" dt="2021-04-07T09:03:04.372" v="8947" actId="1076"/>
        <pc:sldMkLst>
          <pc:docMk/>
          <pc:sldMk cId="2939390513" sldId="552"/>
        </pc:sldMkLst>
        <pc:spChg chg="mod">
          <ac:chgData name="Apelman, Inga-Lisa" userId="a48ee354-1745-40a3-86c2-de2c96a1f741" providerId="ADAL" clId="{D2CC3E7F-692F-4545-A726-969E510D5E2D}" dt="2021-04-06T14:24:40.883" v="7996" actId="1076"/>
          <ac:spMkLst>
            <pc:docMk/>
            <pc:sldMk cId="2939390513" sldId="552"/>
            <ac:spMk id="2" creationId="{59393ADF-D134-48E2-A92C-28CFD20BB70B}"/>
          </ac:spMkLst>
        </pc:spChg>
        <pc:spChg chg="add mod">
          <ac:chgData name="Apelman, Inga-Lisa" userId="a48ee354-1745-40a3-86c2-de2c96a1f741" providerId="ADAL" clId="{D2CC3E7F-692F-4545-A726-969E510D5E2D}" dt="2021-04-07T09:03:04.372" v="8947" actId="1076"/>
          <ac:spMkLst>
            <pc:docMk/>
            <pc:sldMk cId="2939390513" sldId="552"/>
            <ac:spMk id="3" creationId="{DC835B07-777E-450B-9EAB-19CECF4C3D05}"/>
          </ac:spMkLst>
        </pc:spChg>
        <pc:spChg chg="add mod">
          <ac:chgData name="Apelman, Inga-Lisa" userId="a48ee354-1745-40a3-86c2-de2c96a1f741" providerId="ADAL" clId="{D2CC3E7F-692F-4545-A726-969E510D5E2D}" dt="2021-04-07T08:58:42.600" v="8714" actId="1076"/>
          <ac:spMkLst>
            <pc:docMk/>
            <pc:sldMk cId="2939390513" sldId="552"/>
            <ac:spMk id="5" creationId="{B33A521B-552A-473A-98E8-FC7E90A6D424}"/>
          </ac:spMkLst>
        </pc:spChg>
        <pc:spChg chg="add mod">
          <ac:chgData name="Apelman, Inga-Lisa" userId="a48ee354-1745-40a3-86c2-de2c96a1f741" providerId="ADAL" clId="{D2CC3E7F-692F-4545-A726-969E510D5E2D}" dt="2021-04-07T08:58:46.150" v="8715" actId="1076"/>
          <ac:spMkLst>
            <pc:docMk/>
            <pc:sldMk cId="2939390513" sldId="552"/>
            <ac:spMk id="6" creationId="{2FF84BF7-60A3-4CF7-9DAC-717A1BFBF3DF}"/>
          </ac:spMkLst>
        </pc:spChg>
        <pc:spChg chg="add mod">
          <ac:chgData name="Apelman, Inga-Lisa" userId="a48ee354-1745-40a3-86c2-de2c96a1f741" providerId="ADAL" clId="{D2CC3E7F-692F-4545-A726-969E510D5E2D}" dt="2021-04-07T09:02:34.180" v="8943" actId="1076"/>
          <ac:spMkLst>
            <pc:docMk/>
            <pc:sldMk cId="2939390513" sldId="552"/>
            <ac:spMk id="8" creationId="{DDABB4BA-1CE2-4C1E-8574-8586E2D8E5F4}"/>
          </ac:spMkLst>
        </pc:spChg>
        <pc:spChg chg="add mod">
          <ac:chgData name="Apelman, Inga-Lisa" userId="a48ee354-1745-40a3-86c2-de2c96a1f741" providerId="ADAL" clId="{D2CC3E7F-692F-4545-A726-969E510D5E2D}" dt="2021-04-07T09:02:56.863" v="8946" actId="1076"/>
          <ac:spMkLst>
            <pc:docMk/>
            <pc:sldMk cId="2939390513" sldId="552"/>
            <ac:spMk id="9" creationId="{888DF80F-A0EC-47EB-ADD9-0AA1D934C88F}"/>
          </ac:spMkLst>
        </pc:spChg>
        <pc:spChg chg="add mod">
          <ac:chgData name="Apelman, Inga-Lisa" userId="a48ee354-1745-40a3-86c2-de2c96a1f741" providerId="ADAL" clId="{D2CC3E7F-692F-4545-A726-969E510D5E2D}" dt="2021-04-07T09:02:44.036" v="8945" actId="1076"/>
          <ac:spMkLst>
            <pc:docMk/>
            <pc:sldMk cId="2939390513" sldId="552"/>
            <ac:spMk id="10" creationId="{4F0551FF-4306-4941-B369-67F2BDC8C263}"/>
          </ac:spMkLst>
        </pc:spChg>
        <pc:picChg chg="del">
          <ac:chgData name="Apelman, Inga-Lisa" userId="a48ee354-1745-40a3-86c2-de2c96a1f741" providerId="ADAL" clId="{D2CC3E7F-692F-4545-A726-969E510D5E2D}" dt="2021-04-06T14:24:08.174" v="7987" actId="478"/>
          <ac:picMkLst>
            <pc:docMk/>
            <pc:sldMk cId="2939390513" sldId="552"/>
            <ac:picMk id="8" creationId="{2F3C9746-5933-4712-9D2F-C69886112840}"/>
          </ac:picMkLst>
        </pc:picChg>
        <pc:picChg chg="del">
          <ac:chgData name="Apelman, Inga-Lisa" userId="a48ee354-1745-40a3-86c2-de2c96a1f741" providerId="ADAL" clId="{D2CC3E7F-692F-4545-A726-969E510D5E2D}" dt="2021-04-06T14:24:08.174" v="7987" actId="478"/>
          <ac:picMkLst>
            <pc:docMk/>
            <pc:sldMk cId="2939390513" sldId="552"/>
            <ac:picMk id="9" creationId="{EB6144E7-1945-4CAE-83D4-C8680338D8DA}"/>
          </ac:picMkLst>
        </pc:picChg>
        <pc:picChg chg="del">
          <ac:chgData name="Apelman, Inga-Lisa" userId="a48ee354-1745-40a3-86c2-de2c96a1f741" providerId="ADAL" clId="{D2CC3E7F-692F-4545-A726-969E510D5E2D}" dt="2021-04-06T14:24:08.174" v="7987" actId="478"/>
          <ac:picMkLst>
            <pc:docMk/>
            <pc:sldMk cId="2939390513" sldId="552"/>
            <ac:picMk id="10" creationId="{F9A36404-53AD-4F63-8FEC-382DE5E3A7DE}"/>
          </ac:picMkLst>
        </pc:picChg>
        <pc:picChg chg="del">
          <ac:chgData name="Apelman, Inga-Lisa" userId="a48ee354-1745-40a3-86c2-de2c96a1f741" providerId="ADAL" clId="{D2CC3E7F-692F-4545-A726-969E510D5E2D}" dt="2021-04-06T14:24:08.174" v="7987" actId="478"/>
          <ac:picMkLst>
            <pc:docMk/>
            <pc:sldMk cId="2939390513" sldId="552"/>
            <ac:picMk id="11" creationId="{9091415C-43CB-4847-ACA6-34FB4E052E39}"/>
          </ac:picMkLst>
        </pc:picChg>
        <pc:picChg chg="del">
          <ac:chgData name="Apelman, Inga-Lisa" userId="a48ee354-1745-40a3-86c2-de2c96a1f741" providerId="ADAL" clId="{D2CC3E7F-692F-4545-A726-969E510D5E2D}" dt="2021-04-06T14:24:08.174" v="7987" actId="478"/>
          <ac:picMkLst>
            <pc:docMk/>
            <pc:sldMk cId="2939390513" sldId="552"/>
            <ac:picMk id="12" creationId="{BE01F381-52F5-4735-9307-A3E6915F2E0B}"/>
          </ac:picMkLst>
        </pc:picChg>
        <pc:picChg chg="del">
          <ac:chgData name="Apelman, Inga-Lisa" userId="a48ee354-1745-40a3-86c2-de2c96a1f741" providerId="ADAL" clId="{D2CC3E7F-692F-4545-A726-969E510D5E2D}" dt="2021-04-06T14:24:08.174" v="7987" actId="478"/>
          <ac:picMkLst>
            <pc:docMk/>
            <pc:sldMk cId="2939390513" sldId="552"/>
            <ac:picMk id="13" creationId="{4F253F64-01FA-49CA-9133-47BF24ECBD5C}"/>
          </ac:picMkLst>
        </pc:picChg>
        <pc:picChg chg="del">
          <ac:chgData name="Apelman, Inga-Lisa" userId="a48ee354-1745-40a3-86c2-de2c96a1f741" providerId="ADAL" clId="{D2CC3E7F-692F-4545-A726-969E510D5E2D}" dt="2021-04-06T14:24:35.639" v="7994" actId="478"/>
          <ac:picMkLst>
            <pc:docMk/>
            <pc:sldMk cId="2939390513" sldId="552"/>
            <ac:picMk id="14" creationId="{CC0A6923-ADF0-419A-9A0D-7D8AD22827FC}"/>
          </ac:picMkLst>
        </pc:picChg>
        <pc:picChg chg="del">
          <ac:chgData name="Apelman, Inga-Lisa" userId="a48ee354-1745-40a3-86c2-de2c96a1f741" providerId="ADAL" clId="{D2CC3E7F-692F-4545-A726-969E510D5E2D}" dt="2021-04-06T14:24:30.721" v="7992" actId="478"/>
          <ac:picMkLst>
            <pc:docMk/>
            <pc:sldMk cId="2939390513" sldId="552"/>
            <ac:picMk id="15" creationId="{EB2E7766-E93D-45CF-B5AE-E253F4424852}"/>
          </ac:picMkLst>
        </pc:picChg>
        <pc:picChg chg="del">
          <ac:chgData name="Apelman, Inga-Lisa" userId="a48ee354-1745-40a3-86c2-de2c96a1f741" providerId="ADAL" clId="{D2CC3E7F-692F-4545-A726-969E510D5E2D}" dt="2021-04-06T14:24:30.721" v="7992" actId="478"/>
          <ac:picMkLst>
            <pc:docMk/>
            <pc:sldMk cId="2939390513" sldId="552"/>
            <ac:picMk id="16" creationId="{9FD842BB-01B2-43AB-8304-004C87403577}"/>
          </ac:picMkLst>
        </pc:picChg>
        <pc:picChg chg="mod">
          <ac:chgData name="Apelman, Inga-Lisa" userId="a48ee354-1745-40a3-86c2-de2c96a1f741" providerId="ADAL" clId="{D2CC3E7F-692F-4545-A726-969E510D5E2D}" dt="2021-04-06T14:24:42.893" v="7997" actId="1076"/>
          <ac:picMkLst>
            <pc:docMk/>
            <pc:sldMk cId="2939390513" sldId="552"/>
            <ac:picMk id="17" creationId="{9D7C8999-A893-46D7-89DB-99DF69C227CC}"/>
          </ac:picMkLst>
        </pc:picChg>
        <pc:picChg chg="del">
          <ac:chgData name="Apelman, Inga-Lisa" userId="a48ee354-1745-40a3-86c2-de2c96a1f741" providerId="ADAL" clId="{D2CC3E7F-692F-4545-A726-969E510D5E2D}" dt="2021-04-06T14:24:33.227" v="7993" actId="478"/>
          <ac:picMkLst>
            <pc:docMk/>
            <pc:sldMk cId="2939390513" sldId="552"/>
            <ac:picMk id="18" creationId="{5D0B88C1-1A7A-4566-B06F-873F188FA84B}"/>
          </ac:picMkLst>
        </pc:picChg>
        <pc:picChg chg="del">
          <ac:chgData name="Apelman, Inga-Lisa" userId="a48ee354-1745-40a3-86c2-de2c96a1f741" providerId="ADAL" clId="{D2CC3E7F-692F-4545-A726-969E510D5E2D}" dt="2021-04-06T14:24:30.721" v="7992" actId="478"/>
          <ac:picMkLst>
            <pc:docMk/>
            <pc:sldMk cId="2939390513" sldId="552"/>
            <ac:picMk id="19" creationId="{92C698E6-57BC-491A-9620-E07E99087FB9}"/>
          </ac:picMkLst>
        </pc:picChg>
      </pc:sldChg>
      <pc:sldChg chg="addSp delSp modSp add mod">
        <pc:chgData name="Apelman, Inga-Lisa" userId="a48ee354-1745-40a3-86c2-de2c96a1f741" providerId="ADAL" clId="{D2CC3E7F-692F-4545-A726-969E510D5E2D}" dt="2021-04-07T09:14:35.179" v="9981" actId="1076"/>
        <pc:sldMkLst>
          <pc:docMk/>
          <pc:sldMk cId="80801100" sldId="553"/>
        </pc:sldMkLst>
        <pc:spChg chg="mod">
          <ac:chgData name="Apelman, Inga-Lisa" userId="a48ee354-1745-40a3-86c2-de2c96a1f741" providerId="ADAL" clId="{D2CC3E7F-692F-4545-A726-969E510D5E2D}" dt="2021-04-07T09:03:55.284" v="8963" actId="1076"/>
          <ac:spMkLst>
            <pc:docMk/>
            <pc:sldMk cId="80801100" sldId="553"/>
            <ac:spMk id="2" creationId="{59393ADF-D134-48E2-A92C-28CFD20BB70B}"/>
          </ac:spMkLst>
        </pc:spChg>
        <pc:spChg chg="add mod">
          <ac:chgData name="Apelman, Inga-Lisa" userId="a48ee354-1745-40a3-86c2-de2c96a1f741" providerId="ADAL" clId="{D2CC3E7F-692F-4545-A726-969E510D5E2D}" dt="2021-04-07T09:11:18.633" v="9577" actId="1076"/>
          <ac:spMkLst>
            <pc:docMk/>
            <pc:sldMk cId="80801100" sldId="553"/>
            <ac:spMk id="3" creationId="{E9F98985-D81A-427C-9A8A-8F404E3EFCD8}"/>
          </ac:spMkLst>
        </pc:spChg>
        <pc:spChg chg="add mod">
          <ac:chgData name="Apelman, Inga-Lisa" userId="a48ee354-1745-40a3-86c2-de2c96a1f741" providerId="ADAL" clId="{D2CC3E7F-692F-4545-A726-969E510D5E2D}" dt="2021-04-07T09:09:28.440" v="9388" actId="20577"/>
          <ac:spMkLst>
            <pc:docMk/>
            <pc:sldMk cId="80801100" sldId="553"/>
            <ac:spMk id="11" creationId="{4ED96F99-6667-4979-BBA0-0F05284B7205}"/>
          </ac:spMkLst>
        </pc:spChg>
        <pc:spChg chg="add mod">
          <ac:chgData name="Apelman, Inga-Lisa" userId="a48ee354-1745-40a3-86c2-de2c96a1f741" providerId="ADAL" clId="{D2CC3E7F-692F-4545-A726-969E510D5E2D}" dt="2021-04-07T09:12:43.541" v="9726" actId="255"/>
          <ac:spMkLst>
            <pc:docMk/>
            <pc:sldMk cId="80801100" sldId="553"/>
            <ac:spMk id="12" creationId="{ACADC8AC-B0FF-4DEF-8152-319E0D9A5C07}"/>
          </ac:spMkLst>
        </pc:spChg>
        <pc:spChg chg="add mod">
          <ac:chgData name="Apelman, Inga-Lisa" userId="a48ee354-1745-40a3-86c2-de2c96a1f741" providerId="ADAL" clId="{D2CC3E7F-692F-4545-A726-969E510D5E2D}" dt="2021-04-07T09:13:37.448" v="9844" actId="20577"/>
          <ac:spMkLst>
            <pc:docMk/>
            <pc:sldMk cId="80801100" sldId="553"/>
            <ac:spMk id="13" creationId="{E5B60417-0DC2-4F9E-BEAB-B56B4C3086A7}"/>
          </ac:spMkLst>
        </pc:spChg>
        <pc:spChg chg="add mod">
          <ac:chgData name="Apelman, Inga-Lisa" userId="a48ee354-1745-40a3-86c2-de2c96a1f741" providerId="ADAL" clId="{D2CC3E7F-692F-4545-A726-969E510D5E2D}" dt="2021-04-07T09:14:35.179" v="9981" actId="1076"/>
          <ac:spMkLst>
            <pc:docMk/>
            <pc:sldMk cId="80801100" sldId="553"/>
            <ac:spMk id="20" creationId="{C6AC8477-C6E2-4735-BFA5-638C5EE0399D}"/>
          </ac:spMkLst>
        </pc:spChg>
        <pc:picChg chg="del">
          <ac:chgData name="Apelman, Inga-Lisa" userId="a48ee354-1745-40a3-86c2-de2c96a1f741" providerId="ADAL" clId="{D2CC3E7F-692F-4545-A726-969E510D5E2D}" dt="2021-04-07T09:03:44.239" v="8958" actId="478"/>
          <ac:picMkLst>
            <pc:docMk/>
            <pc:sldMk cId="80801100" sldId="553"/>
            <ac:picMk id="14" creationId="{CC0A6923-ADF0-419A-9A0D-7D8AD22827FC}"/>
          </ac:picMkLst>
        </pc:picChg>
        <pc:picChg chg="del">
          <ac:chgData name="Apelman, Inga-Lisa" userId="a48ee354-1745-40a3-86c2-de2c96a1f741" providerId="ADAL" clId="{D2CC3E7F-692F-4545-A726-969E510D5E2D}" dt="2021-04-07T09:03:45.604" v="8959" actId="478"/>
          <ac:picMkLst>
            <pc:docMk/>
            <pc:sldMk cId="80801100" sldId="553"/>
            <ac:picMk id="15" creationId="{EB2E7766-E93D-45CF-B5AE-E253F4424852}"/>
          </ac:picMkLst>
        </pc:picChg>
        <pc:picChg chg="del">
          <ac:chgData name="Apelman, Inga-Lisa" userId="a48ee354-1745-40a3-86c2-de2c96a1f741" providerId="ADAL" clId="{D2CC3E7F-692F-4545-A726-969E510D5E2D}" dt="2021-04-07T09:03:46.976" v="8960" actId="478"/>
          <ac:picMkLst>
            <pc:docMk/>
            <pc:sldMk cId="80801100" sldId="553"/>
            <ac:picMk id="16" creationId="{9FD842BB-01B2-43AB-8304-004C87403577}"/>
          </ac:picMkLst>
        </pc:picChg>
        <pc:picChg chg="del">
          <ac:chgData name="Apelman, Inga-Lisa" userId="a48ee354-1745-40a3-86c2-de2c96a1f741" providerId="ADAL" clId="{D2CC3E7F-692F-4545-A726-969E510D5E2D}" dt="2021-04-07T09:03:42.178" v="8957" actId="478"/>
          <ac:picMkLst>
            <pc:docMk/>
            <pc:sldMk cId="80801100" sldId="553"/>
            <ac:picMk id="17" creationId="{9D7C8999-A893-46D7-89DB-99DF69C227CC}"/>
          </ac:picMkLst>
        </pc:picChg>
        <pc:picChg chg="mod">
          <ac:chgData name="Apelman, Inga-Lisa" userId="a48ee354-1745-40a3-86c2-de2c96a1f741" providerId="ADAL" clId="{D2CC3E7F-692F-4545-A726-969E510D5E2D}" dt="2021-04-07T09:03:52.036" v="8962" actId="1076"/>
          <ac:picMkLst>
            <pc:docMk/>
            <pc:sldMk cId="80801100" sldId="553"/>
            <ac:picMk id="18" creationId="{5D0B88C1-1A7A-4566-B06F-873F188FA84B}"/>
          </ac:picMkLst>
        </pc:picChg>
        <pc:picChg chg="del">
          <ac:chgData name="Apelman, Inga-Lisa" userId="a48ee354-1745-40a3-86c2-de2c96a1f741" providerId="ADAL" clId="{D2CC3E7F-692F-4545-A726-969E510D5E2D}" dt="2021-04-07T09:03:48.511" v="8961" actId="478"/>
          <ac:picMkLst>
            <pc:docMk/>
            <pc:sldMk cId="80801100" sldId="553"/>
            <ac:picMk id="19" creationId="{92C698E6-57BC-491A-9620-E07E99087FB9}"/>
          </ac:picMkLst>
        </pc:picChg>
      </pc:sldChg>
      <pc:sldChg chg="addSp delSp modSp add mod">
        <pc:chgData name="Apelman, Inga-Lisa" userId="a48ee354-1745-40a3-86c2-de2c96a1f741" providerId="ADAL" clId="{D2CC3E7F-692F-4545-A726-969E510D5E2D}" dt="2021-04-07T09:39:21.794" v="11930" actId="313"/>
        <pc:sldMkLst>
          <pc:docMk/>
          <pc:sldMk cId="1831792184" sldId="554"/>
        </pc:sldMkLst>
        <pc:spChg chg="mod">
          <ac:chgData name="Apelman, Inga-Lisa" userId="a48ee354-1745-40a3-86c2-de2c96a1f741" providerId="ADAL" clId="{D2CC3E7F-692F-4545-A726-969E510D5E2D}" dt="2021-04-07T09:28:01.055" v="10967" actId="1076"/>
          <ac:spMkLst>
            <pc:docMk/>
            <pc:sldMk cId="1831792184" sldId="554"/>
            <ac:spMk id="2" creationId="{59393ADF-D134-48E2-A92C-28CFD20BB70B}"/>
          </ac:spMkLst>
        </pc:spChg>
        <pc:spChg chg="add mod">
          <ac:chgData name="Apelman, Inga-Lisa" userId="a48ee354-1745-40a3-86c2-de2c96a1f741" providerId="ADAL" clId="{D2CC3E7F-692F-4545-A726-969E510D5E2D}" dt="2021-04-07T09:35:42.855" v="11633" actId="1076"/>
          <ac:spMkLst>
            <pc:docMk/>
            <pc:sldMk cId="1831792184" sldId="554"/>
            <ac:spMk id="3" creationId="{F1B40F28-7880-4A2E-ABAE-AC22B76AF6CA}"/>
          </ac:spMkLst>
        </pc:spChg>
        <pc:spChg chg="add mod">
          <ac:chgData name="Apelman, Inga-Lisa" userId="a48ee354-1745-40a3-86c2-de2c96a1f741" providerId="ADAL" clId="{D2CC3E7F-692F-4545-A726-969E510D5E2D}" dt="2021-04-07T09:33:17.892" v="11481" actId="20577"/>
          <ac:spMkLst>
            <pc:docMk/>
            <pc:sldMk cId="1831792184" sldId="554"/>
            <ac:spMk id="5" creationId="{E23DF124-5DAC-427C-AA3E-BF7358706500}"/>
          </ac:spMkLst>
        </pc:spChg>
        <pc:spChg chg="add mod">
          <ac:chgData name="Apelman, Inga-Lisa" userId="a48ee354-1745-40a3-86c2-de2c96a1f741" providerId="ADAL" clId="{D2CC3E7F-692F-4545-A726-969E510D5E2D}" dt="2021-04-07T09:36:59.959" v="11753" actId="313"/>
          <ac:spMkLst>
            <pc:docMk/>
            <pc:sldMk cId="1831792184" sldId="554"/>
            <ac:spMk id="6" creationId="{78C15E40-C075-4138-8905-ECC42DD31FF7}"/>
          </ac:spMkLst>
        </pc:spChg>
        <pc:spChg chg="add mod">
          <ac:chgData name="Apelman, Inga-Lisa" userId="a48ee354-1745-40a3-86c2-de2c96a1f741" providerId="ADAL" clId="{D2CC3E7F-692F-4545-A726-969E510D5E2D}" dt="2021-04-07T09:39:21.794" v="11930" actId="313"/>
          <ac:spMkLst>
            <pc:docMk/>
            <pc:sldMk cId="1831792184" sldId="554"/>
            <ac:spMk id="13" creationId="{EC0CF536-1EAA-4E4E-9D77-5DFC27CD1A99}"/>
          </ac:spMkLst>
        </pc:spChg>
        <pc:picChg chg="del">
          <ac:chgData name="Apelman, Inga-Lisa" userId="a48ee354-1745-40a3-86c2-de2c96a1f741" providerId="ADAL" clId="{D2CC3E7F-692F-4545-A726-969E510D5E2D}" dt="2021-04-07T09:27:54.549" v="10965" actId="478"/>
          <ac:picMkLst>
            <pc:docMk/>
            <pc:sldMk cId="1831792184" sldId="554"/>
            <ac:picMk id="14" creationId="{CC0A6923-ADF0-419A-9A0D-7D8AD22827FC}"/>
          </ac:picMkLst>
        </pc:picChg>
        <pc:picChg chg="mod">
          <ac:chgData name="Apelman, Inga-Lisa" userId="a48ee354-1745-40a3-86c2-de2c96a1f741" providerId="ADAL" clId="{D2CC3E7F-692F-4545-A726-969E510D5E2D}" dt="2021-04-07T09:27:57.211" v="10966" actId="1076"/>
          <ac:picMkLst>
            <pc:docMk/>
            <pc:sldMk cId="1831792184" sldId="554"/>
            <ac:picMk id="15" creationId="{EB2E7766-E93D-45CF-B5AE-E253F4424852}"/>
          </ac:picMkLst>
        </pc:picChg>
        <pc:picChg chg="del">
          <ac:chgData name="Apelman, Inga-Lisa" userId="a48ee354-1745-40a3-86c2-de2c96a1f741" providerId="ADAL" clId="{D2CC3E7F-692F-4545-A726-969E510D5E2D}" dt="2021-04-07T09:27:52.523" v="10964" actId="478"/>
          <ac:picMkLst>
            <pc:docMk/>
            <pc:sldMk cId="1831792184" sldId="554"/>
            <ac:picMk id="16" creationId="{9FD842BB-01B2-43AB-8304-004C87403577}"/>
          </ac:picMkLst>
        </pc:picChg>
        <pc:picChg chg="del">
          <ac:chgData name="Apelman, Inga-Lisa" userId="a48ee354-1745-40a3-86c2-de2c96a1f741" providerId="ADAL" clId="{D2CC3E7F-692F-4545-A726-969E510D5E2D}" dt="2021-04-07T09:27:50.430" v="10963" actId="478"/>
          <ac:picMkLst>
            <pc:docMk/>
            <pc:sldMk cId="1831792184" sldId="554"/>
            <ac:picMk id="17" creationId="{9D7C8999-A893-46D7-89DB-99DF69C227CC}"/>
          </ac:picMkLst>
        </pc:picChg>
        <pc:picChg chg="del">
          <ac:chgData name="Apelman, Inga-Lisa" userId="a48ee354-1745-40a3-86c2-de2c96a1f741" providerId="ADAL" clId="{D2CC3E7F-692F-4545-A726-969E510D5E2D}" dt="2021-04-07T09:27:50.430" v="10963" actId="478"/>
          <ac:picMkLst>
            <pc:docMk/>
            <pc:sldMk cId="1831792184" sldId="554"/>
            <ac:picMk id="18" creationId="{5D0B88C1-1A7A-4566-B06F-873F188FA84B}"/>
          </ac:picMkLst>
        </pc:picChg>
        <pc:picChg chg="del">
          <ac:chgData name="Apelman, Inga-Lisa" userId="a48ee354-1745-40a3-86c2-de2c96a1f741" providerId="ADAL" clId="{D2CC3E7F-692F-4545-A726-969E510D5E2D}" dt="2021-04-07T09:27:50.430" v="10963" actId="478"/>
          <ac:picMkLst>
            <pc:docMk/>
            <pc:sldMk cId="1831792184" sldId="554"/>
            <ac:picMk id="19" creationId="{92C698E6-57BC-491A-9620-E07E99087FB9}"/>
          </ac:picMkLst>
        </pc:picChg>
      </pc:sldChg>
      <pc:sldChg chg="addSp delSp modSp add mod ord">
        <pc:chgData name="Apelman, Inga-Lisa" userId="a48ee354-1745-40a3-86c2-de2c96a1f741" providerId="ADAL" clId="{D2CC3E7F-692F-4545-A726-969E510D5E2D}" dt="2021-04-07T09:27:29.219" v="10954"/>
        <pc:sldMkLst>
          <pc:docMk/>
          <pc:sldMk cId="709010433" sldId="555"/>
        </pc:sldMkLst>
        <pc:spChg chg="mod">
          <ac:chgData name="Apelman, Inga-Lisa" userId="a48ee354-1745-40a3-86c2-de2c96a1f741" providerId="ADAL" clId="{D2CC3E7F-692F-4545-A726-969E510D5E2D}" dt="2021-04-07T09:15:23.671" v="9994" actId="1076"/>
          <ac:spMkLst>
            <pc:docMk/>
            <pc:sldMk cId="709010433" sldId="555"/>
            <ac:spMk id="2" creationId="{59393ADF-D134-48E2-A92C-28CFD20BB70B}"/>
          </ac:spMkLst>
        </pc:spChg>
        <pc:spChg chg="add mod">
          <ac:chgData name="Apelman, Inga-Lisa" userId="a48ee354-1745-40a3-86c2-de2c96a1f741" providerId="ADAL" clId="{D2CC3E7F-692F-4545-A726-969E510D5E2D}" dt="2021-04-07T09:22:37.359" v="10592" actId="14100"/>
          <ac:spMkLst>
            <pc:docMk/>
            <pc:sldMk cId="709010433" sldId="555"/>
            <ac:spMk id="3" creationId="{925EC7DF-FF6E-47F7-8C5F-D725E7A098B6}"/>
          </ac:spMkLst>
        </pc:spChg>
        <pc:spChg chg="add mod">
          <ac:chgData name="Apelman, Inga-Lisa" userId="a48ee354-1745-40a3-86c2-de2c96a1f741" providerId="ADAL" clId="{D2CC3E7F-692F-4545-A726-969E510D5E2D}" dt="2021-04-07T09:22:45.745" v="10595" actId="1076"/>
          <ac:spMkLst>
            <pc:docMk/>
            <pc:sldMk cId="709010433" sldId="555"/>
            <ac:spMk id="5" creationId="{EE6BA7D1-D5AC-4F82-8096-F1C912CC7798}"/>
          </ac:spMkLst>
        </pc:spChg>
        <pc:spChg chg="add mod">
          <ac:chgData name="Apelman, Inga-Lisa" userId="a48ee354-1745-40a3-86c2-de2c96a1f741" providerId="ADAL" clId="{D2CC3E7F-692F-4545-A726-969E510D5E2D}" dt="2021-04-07T09:27:07.653" v="10950" actId="1076"/>
          <ac:spMkLst>
            <pc:docMk/>
            <pc:sldMk cId="709010433" sldId="555"/>
            <ac:spMk id="6" creationId="{53B676B8-D984-46AE-A2AA-6E1B08FD4EF1}"/>
          </ac:spMkLst>
        </pc:spChg>
        <pc:spChg chg="add mod">
          <ac:chgData name="Apelman, Inga-Lisa" userId="a48ee354-1745-40a3-86c2-de2c96a1f741" providerId="ADAL" clId="{D2CC3E7F-692F-4545-A726-969E510D5E2D}" dt="2021-04-07T09:27:12.260" v="10951" actId="1076"/>
          <ac:spMkLst>
            <pc:docMk/>
            <pc:sldMk cId="709010433" sldId="555"/>
            <ac:spMk id="13" creationId="{A4C7B26C-A006-400E-8095-E2E2B043F510}"/>
          </ac:spMkLst>
        </pc:spChg>
        <pc:spChg chg="add mod">
          <ac:chgData name="Apelman, Inga-Lisa" userId="a48ee354-1745-40a3-86c2-de2c96a1f741" providerId="ADAL" clId="{D2CC3E7F-692F-4545-A726-969E510D5E2D}" dt="2021-04-07T09:27:17.278" v="10952" actId="1076"/>
          <ac:spMkLst>
            <pc:docMk/>
            <pc:sldMk cId="709010433" sldId="555"/>
            <ac:spMk id="20" creationId="{DC3A975D-4CA1-481B-8599-499A090AF1DA}"/>
          </ac:spMkLst>
        </pc:spChg>
        <pc:picChg chg="del">
          <ac:chgData name="Apelman, Inga-Lisa" userId="a48ee354-1745-40a3-86c2-de2c96a1f741" providerId="ADAL" clId="{D2CC3E7F-692F-4545-A726-969E510D5E2D}" dt="2021-04-07T09:15:14.923" v="9991" actId="478"/>
          <ac:picMkLst>
            <pc:docMk/>
            <pc:sldMk cId="709010433" sldId="555"/>
            <ac:picMk id="14" creationId="{CC0A6923-ADF0-419A-9A0D-7D8AD22827FC}"/>
          </ac:picMkLst>
        </pc:picChg>
        <pc:picChg chg="del">
          <ac:chgData name="Apelman, Inga-Lisa" userId="a48ee354-1745-40a3-86c2-de2c96a1f741" providerId="ADAL" clId="{D2CC3E7F-692F-4545-A726-969E510D5E2D}" dt="2021-04-07T09:15:16.886" v="9992" actId="478"/>
          <ac:picMkLst>
            <pc:docMk/>
            <pc:sldMk cId="709010433" sldId="555"/>
            <ac:picMk id="15" creationId="{EB2E7766-E93D-45CF-B5AE-E253F4424852}"/>
          </ac:picMkLst>
        </pc:picChg>
        <pc:picChg chg="mod">
          <ac:chgData name="Apelman, Inga-Lisa" userId="a48ee354-1745-40a3-86c2-de2c96a1f741" providerId="ADAL" clId="{D2CC3E7F-692F-4545-A726-969E510D5E2D}" dt="2021-04-07T09:15:20.447" v="9993" actId="1076"/>
          <ac:picMkLst>
            <pc:docMk/>
            <pc:sldMk cId="709010433" sldId="555"/>
            <ac:picMk id="16" creationId="{9FD842BB-01B2-43AB-8304-004C87403577}"/>
          </ac:picMkLst>
        </pc:picChg>
        <pc:picChg chg="del">
          <ac:chgData name="Apelman, Inga-Lisa" userId="a48ee354-1745-40a3-86c2-de2c96a1f741" providerId="ADAL" clId="{D2CC3E7F-692F-4545-A726-969E510D5E2D}" dt="2021-04-07T09:15:10.640" v="9989" actId="478"/>
          <ac:picMkLst>
            <pc:docMk/>
            <pc:sldMk cId="709010433" sldId="555"/>
            <ac:picMk id="17" creationId="{9D7C8999-A893-46D7-89DB-99DF69C227CC}"/>
          </ac:picMkLst>
        </pc:picChg>
        <pc:picChg chg="del">
          <ac:chgData name="Apelman, Inga-Lisa" userId="a48ee354-1745-40a3-86c2-de2c96a1f741" providerId="ADAL" clId="{D2CC3E7F-692F-4545-A726-969E510D5E2D}" dt="2021-04-07T09:15:12.514" v="9990" actId="478"/>
          <ac:picMkLst>
            <pc:docMk/>
            <pc:sldMk cId="709010433" sldId="555"/>
            <ac:picMk id="18" creationId="{5D0B88C1-1A7A-4566-B06F-873F188FA84B}"/>
          </ac:picMkLst>
        </pc:picChg>
        <pc:picChg chg="del">
          <ac:chgData name="Apelman, Inga-Lisa" userId="a48ee354-1745-40a3-86c2-de2c96a1f741" providerId="ADAL" clId="{D2CC3E7F-692F-4545-A726-969E510D5E2D}" dt="2021-04-07T09:15:10.640" v="9989" actId="478"/>
          <ac:picMkLst>
            <pc:docMk/>
            <pc:sldMk cId="709010433" sldId="555"/>
            <ac:picMk id="19" creationId="{92C698E6-57BC-491A-9620-E07E99087FB9}"/>
          </ac:picMkLst>
        </pc:picChg>
      </pc:sldChg>
      <pc:sldChg chg="addSp delSp modSp add mod">
        <pc:chgData name="Apelman, Inga-Lisa" userId="a48ee354-1745-40a3-86c2-de2c96a1f741" providerId="ADAL" clId="{D2CC3E7F-692F-4545-A726-969E510D5E2D}" dt="2021-04-07T09:49:52.389" v="13121" actId="1076"/>
        <pc:sldMkLst>
          <pc:docMk/>
          <pc:sldMk cId="2787257080" sldId="556"/>
        </pc:sldMkLst>
        <pc:spChg chg="mod">
          <ac:chgData name="Apelman, Inga-Lisa" userId="a48ee354-1745-40a3-86c2-de2c96a1f741" providerId="ADAL" clId="{D2CC3E7F-692F-4545-A726-969E510D5E2D}" dt="2021-04-07T09:39:47.833" v="11939" actId="20577"/>
          <ac:spMkLst>
            <pc:docMk/>
            <pc:sldMk cId="2787257080" sldId="556"/>
            <ac:spMk id="2" creationId="{59393ADF-D134-48E2-A92C-28CFD20BB70B}"/>
          </ac:spMkLst>
        </pc:spChg>
        <pc:spChg chg="add del mod">
          <ac:chgData name="Apelman, Inga-Lisa" userId="a48ee354-1745-40a3-86c2-de2c96a1f741" providerId="ADAL" clId="{D2CC3E7F-692F-4545-A726-969E510D5E2D}" dt="2021-04-07T09:39:59.732" v="11942"/>
          <ac:spMkLst>
            <pc:docMk/>
            <pc:sldMk cId="2787257080" sldId="556"/>
            <ac:spMk id="3" creationId="{AB9F90C7-B240-4E5D-AAA2-5699C4377DDA}"/>
          </ac:spMkLst>
        </pc:spChg>
        <pc:spChg chg="add mod">
          <ac:chgData name="Apelman, Inga-Lisa" userId="a48ee354-1745-40a3-86c2-de2c96a1f741" providerId="ADAL" clId="{D2CC3E7F-692F-4545-A726-969E510D5E2D}" dt="2021-04-07T09:45:39.187" v="12605" actId="20577"/>
          <ac:spMkLst>
            <pc:docMk/>
            <pc:sldMk cId="2787257080" sldId="556"/>
            <ac:spMk id="5" creationId="{A0FFE5E8-8764-41EB-A8F2-C6D82B8CB736}"/>
          </ac:spMkLst>
        </pc:spChg>
        <pc:spChg chg="add mod">
          <ac:chgData name="Apelman, Inga-Lisa" userId="a48ee354-1745-40a3-86c2-de2c96a1f741" providerId="ADAL" clId="{D2CC3E7F-692F-4545-A726-969E510D5E2D}" dt="2021-04-07T09:43:50.786" v="12455" actId="1076"/>
          <ac:spMkLst>
            <pc:docMk/>
            <pc:sldMk cId="2787257080" sldId="556"/>
            <ac:spMk id="6" creationId="{7FCAF10C-6E42-4C34-8AB2-F4C775E62552}"/>
          </ac:spMkLst>
        </pc:spChg>
        <pc:spChg chg="add mod">
          <ac:chgData name="Apelman, Inga-Lisa" userId="a48ee354-1745-40a3-86c2-de2c96a1f741" providerId="ADAL" clId="{D2CC3E7F-692F-4545-A726-969E510D5E2D}" dt="2021-04-07T09:48:14.407" v="12919" actId="255"/>
          <ac:spMkLst>
            <pc:docMk/>
            <pc:sldMk cId="2787257080" sldId="556"/>
            <ac:spMk id="7" creationId="{1A8A95B9-C5AE-4EAC-B424-801AD6200D11}"/>
          </ac:spMkLst>
        </pc:spChg>
        <pc:spChg chg="add mod">
          <ac:chgData name="Apelman, Inga-Lisa" userId="a48ee354-1745-40a3-86c2-de2c96a1f741" providerId="ADAL" clId="{D2CC3E7F-692F-4545-A726-969E510D5E2D}" dt="2021-04-07T09:49:08.673" v="13040" actId="20577"/>
          <ac:spMkLst>
            <pc:docMk/>
            <pc:sldMk cId="2787257080" sldId="556"/>
            <ac:spMk id="20" creationId="{EA356D64-A63E-416F-9E5C-184A38B5CD86}"/>
          </ac:spMkLst>
        </pc:spChg>
        <pc:spChg chg="add mod">
          <ac:chgData name="Apelman, Inga-Lisa" userId="a48ee354-1745-40a3-86c2-de2c96a1f741" providerId="ADAL" clId="{D2CC3E7F-692F-4545-A726-969E510D5E2D}" dt="2021-04-07T09:49:52.389" v="13121" actId="1076"/>
          <ac:spMkLst>
            <pc:docMk/>
            <pc:sldMk cId="2787257080" sldId="556"/>
            <ac:spMk id="21" creationId="{E510AB4A-7FE9-4AD6-9E4C-A82C72CD21D0}"/>
          </ac:spMkLst>
        </pc:spChg>
        <pc:picChg chg="mod">
          <ac:chgData name="Apelman, Inga-Lisa" userId="a48ee354-1745-40a3-86c2-de2c96a1f741" providerId="ADAL" clId="{D2CC3E7F-692F-4545-A726-969E510D5E2D}" dt="2021-04-07T09:39:37.527" v="11931" actId="1076"/>
          <ac:picMkLst>
            <pc:docMk/>
            <pc:sldMk cId="2787257080" sldId="556"/>
            <ac:picMk id="14" creationId="{CC0A6923-ADF0-419A-9A0D-7D8AD22827FC}"/>
          </ac:picMkLst>
        </pc:picChg>
        <pc:picChg chg="del">
          <ac:chgData name="Apelman, Inga-Lisa" userId="a48ee354-1745-40a3-86c2-de2c96a1f741" providerId="ADAL" clId="{D2CC3E7F-692F-4545-A726-969E510D5E2D}" dt="2021-04-07T09:39:40.032" v="11932" actId="478"/>
          <ac:picMkLst>
            <pc:docMk/>
            <pc:sldMk cId="2787257080" sldId="556"/>
            <ac:picMk id="15" creationId="{EB2E7766-E93D-45CF-B5AE-E253F4424852}"/>
          </ac:picMkLst>
        </pc:picChg>
        <pc:picChg chg="del">
          <ac:chgData name="Apelman, Inga-Lisa" userId="a48ee354-1745-40a3-86c2-de2c96a1f741" providerId="ADAL" clId="{D2CC3E7F-692F-4545-A726-969E510D5E2D}" dt="2021-04-07T09:39:40.032" v="11932" actId="478"/>
          <ac:picMkLst>
            <pc:docMk/>
            <pc:sldMk cId="2787257080" sldId="556"/>
            <ac:picMk id="16" creationId="{9FD842BB-01B2-43AB-8304-004C87403577}"/>
          </ac:picMkLst>
        </pc:picChg>
        <pc:picChg chg="del">
          <ac:chgData name="Apelman, Inga-Lisa" userId="a48ee354-1745-40a3-86c2-de2c96a1f741" providerId="ADAL" clId="{D2CC3E7F-692F-4545-A726-969E510D5E2D}" dt="2021-04-07T09:39:40.032" v="11932" actId="478"/>
          <ac:picMkLst>
            <pc:docMk/>
            <pc:sldMk cId="2787257080" sldId="556"/>
            <ac:picMk id="17" creationId="{9D7C8999-A893-46D7-89DB-99DF69C227CC}"/>
          </ac:picMkLst>
        </pc:picChg>
        <pc:picChg chg="del">
          <ac:chgData name="Apelman, Inga-Lisa" userId="a48ee354-1745-40a3-86c2-de2c96a1f741" providerId="ADAL" clId="{D2CC3E7F-692F-4545-A726-969E510D5E2D}" dt="2021-04-07T09:39:42.747" v="11933" actId="478"/>
          <ac:picMkLst>
            <pc:docMk/>
            <pc:sldMk cId="2787257080" sldId="556"/>
            <ac:picMk id="18" creationId="{5D0B88C1-1A7A-4566-B06F-873F188FA84B}"/>
          </ac:picMkLst>
        </pc:picChg>
        <pc:picChg chg="del">
          <ac:chgData name="Apelman, Inga-Lisa" userId="a48ee354-1745-40a3-86c2-de2c96a1f741" providerId="ADAL" clId="{D2CC3E7F-692F-4545-A726-969E510D5E2D}" dt="2021-04-07T09:39:40.032" v="11932" actId="478"/>
          <ac:picMkLst>
            <pc:docMk/>
            <pc:sldMk cId="2787257080" sldId="556"/>
            <ac:picMk id="19" creationId="{92C698E6-57BC-491A-9620-E07E99087FB9}"/>
          </ac:picMkLst>
        </pc:picChg>
      </pc:sldChg>
      <pc:sldMasterChg chg="delSldLayout">
        <pc:chgData name="Apelman, Inga-Lisa" userId="a48ee354-1745-40a3-86c2-de2c96a1f741" providerId="ADAL" clId="{D2CC3E7F-692F-4545-A726-969E510D5E2D}" dt="2021-04-06T14:02:57.615" v="6650" actId="47"/>
        <pc:sldMasterMkLst>
          <pc:docMk/>
          <pc:sldMasterMk cId="1963090532" sldId="2147483700"/>
        </pc:sldMasterMkLst>
        <pc:sldLayoutChg chg="del">
          <pc:chgData name="Apelman, Inga-Lisa" userId="a48ee354-1745-40a3-86c2-de2c96a1f741" providerId="ADAL" clId="{D2CC3E7F-692F-4545-A726-969E510D5E2D}" dt="2021-04-06T14:02:57.615" v="6650" actId="47"/>
          <pc:sldLayoutMkLst>
            <pc:docMk/>
            <pc:sldMasterMk cId="1963090532" sldId="2147483700"/>
            <pc:sldLayoutMk cId="1734754042" sldId="2147483727"/>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2021-04-07</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svg"/><Relationship Id="rId3" Type="http://schemas.openxmlformats.org/officeDocument/2006/relationships/image" Target="../media/image12.svg"/><Relationship Id="rId7" Type="http://schemas.openxmlformats.org/officeDocument/2006/relationships/image" Target="../media/image16.sv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1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sv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2.svg"/><Relationship Id="rId3" Type="http://schemas.openxmlformats.org/officeDocument/2006/relationships/image" Target="../media/image18.svg"/><Relationship Id="rId7" Type="http://schemas.openxmlformats.org/officeDocument/2006/relationships/image" Target="../media/image14.svg"/><Relationship Id="rId12"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13.png"/><Relationship Id="rId11" Type="http://schemas.openxmlformats.org/officeDocument/2006/relationships/image" Target="../media/image20.svg"/><Relationship Id="rId5" Type="http://schemas.openxmlformats.org/officeDocument/2006/relationships/image" Target="../media/image12.svg"/><Relationship Id="rId10" Type="http://schemas.openxmlformats.org/officeDocument/2006/relationships/image" Target="../media/image19.png"/><Relationship Id="rId4" Type="http://schemas.openxmlformats.org/officeDocument/2006/relationships/image" Target="../media/image11.png"/><Relationship Id="rId9" Type="http://schemas.openxmlformats.org/officeDocument/2006/relationships/image" Target="../media/image16.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2.svg"/><Relationship Id="rId3" Type="http://schemas.openxmlformats.org/officeDocument/2006/relationships/image" Target="../media/image18.svg"/><Relationship Id="rId7" Type="http://schemas.openxmlformats.org/officeDocument/2006/relationships/image" Target="../media/image14.svg"/><Relationship Id="rId12"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13.png"/><Relationship Id="rId11" Type="http://schemas.openxmlformats.org/officeDocument/2006/relationships/image" Target="../media/image20.svg"/><Relationship Id="rId5" Type="http://schemas.openxmlformats.org/officeDocument/2006/relationships/image" Target="../media/image12.svg"/><Relationship Id="rId10" Type="http://schemas.openxmlformats.org/officeDocument/2006/relationships/image" Target="../media/image19.png"/><Relationship Id="rId4" Type="http://schemas.openxmlformats.org/officeDocument/2006/relationships/image" Target="../media/image11.png"/><Relationship Id="rId9" Type="http://schemas.openxmlformats.org/officeDocument/2006/relationships/image" Target="../media/image16.sv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2.svg"/><Relationship Id="rId3" Type="http://schemas.openxmlformats.org/officeDocument/2006/relationships/image" Target="../media/image18.svg"/><Relationship Id="rId7" Type="http://schemas.openxmlformats.org/officeDocument/2006/relationships/image" Target="../media/image14.svg"/><Relationship Id="rId12"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13.png"/><Relationship Id="rId11" Type="http://schemas.openxmlformats.org/officeDocument/2006/relationships/image" Target="../media/image20.svg"/><Relationship Id="rId5" Type="http://schemas.openxmlformats.org/officeDocument/2006/relationships/image" Target="../media/image12.svg"/><Relationship Id="rId10" Type="http://schemas.openxmlformats.org/officeDocument/2006/relationships/image" Target="../media/image19.png"/><Relationship Id="rId4" Type="http://schemas.openxmlformats.org/officeDocument/2006/relationships/image" Target="../media/image11.png"/><Relationship Id="rId9" Type="http://schemas.openxmlformats.org/officeDocument/2006/relationships/image" Target="../media/image16.sv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5.svg"/><Relationship Id="rId3" Type="http://schemas.openxmlformats.org/officeDocument/2006/relationships/image" Target="../media/image23.svg"/><Relationship Id="rId7" Type="http://schemas.openxmlformats.org/officeDocument/2006/relationships/image" Target="../media/image16.sv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2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2.svg"/><Relationship Id="rId3" Type="http://schemas.openxmlformats.org/officeDocument/2006/relationships/image" Target="../media/image18.svg"/><Relationship Id="rId7" Type="http://schemas.openxmlformats.org/officeDocument/2006/relationships/image" Target="../media/image14.svg"/><Relationship Id="rId12"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13.png"/><Relationship Id="rId11" Type="http://schemas.openxmlformats.org/officeDocument/2006/relationships/image" Target="../media/image20.svg"/><Relationship Id="rId5" Type="http://schemas.openxmlformats.org/officeDocument/2006/relationships/image" Target="../media/image12.svg"/><Relationship Id="rId10" Type="http://schemas.openxmlformats.org/officeDocument/2006/relationships/image" Target="../media/image19.png"/><Relationship Id="rId4" Type="http://schemas.openxmlformats.org/officeDocument/2006/relationships/image" Target="../media/image11.png"/><Relationship Id="rId9" Type="http://schemas.openxmlformats.org/officeDocument/2006/relationships/image" Target="../media/image16.sv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8.svg"/><Relationship Id="rId7" Type="http://schemas.openxmlformats.org/officeDocument/2006/relationships/image" Target="../media/image22.sv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 Id="rId9" Type="http://schemas.openxmlformats.org/officeDocument/2006/relationships/image" Target="../media/image12.sv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8.svg"/><Relationship Id="rId7" Type="http://schemas.openxmlformats.org/officeDocument/2006/relationships/image" Target="../media/image20.sv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19.png"/><Relationship Id="rId11" Type="http://schemas.openxmlformats.org/officeDocument/2006/relationships/image" Target="../media/image12.svg"/><Relationship Id="rId5" Type="http://schemas.openxmlformats.org/officeDocument/2006/relationships/image" Target="../media/image16.svg"/><Relationship Id="rId10" Type="http://schemas.openxmlformats.org/officeDocument/2006/relationships/image" Target="../media/image11.png"/><Relationship Id="rId4" Type="http://schemas.openxmlformats.org/officeDocument/2006/relationships/image" Target="../media/image15.png"/><Relationship Id="rId9" Type="http://schemas.openxmlformats.org/officeDocument/2006/relationships/image" Target="../media/image14.svg"/></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5.svg"/><Relationship Id="rId3" Type="http://schemas.openxmlformats.org/officeDocument/2006/relationships/image" Target="../media/image23.svg"/><Relationship Id="rId7" Type="http://schemas.openxmlformats.org/officeDocument/2006/relationships/image" Target="../media/image16.sv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2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1276815" y="1002698"/>
            <a:ext cx="7867185" cy="501594"/>
          </a:xfrm>
        </p:spPr>
        <p:txBody>
          <a:bodyPr>
            <a:normAutofit fontScale="90000"/>
          </a:bodyPr>
          <a:lstStyle/>
          <a:p>
            <a:r>
              <a:rPr lang="sv-SE" dirty="0"/>
              <a:t>6 tänkarhattar </a:t>
            </a:r>
            <a:br>
              <a:rPr lang="sv-SE" dirty="0"/>
            </a:br>
            <a:r>
              <a:rPr lang="sv-SE" dirty="0"/>
              <a:t>- för att tänka tillsammans </a:t>
            </a:r>
          </a:p>
        </p:txBody>
      </p:sp>
      <p:sp>
        <p:nvSpPr>
          <p:cNvPr id="3" name="Underrubrik 2"/>
          <p:cNvSpPr>
            <a:spLocks noGrp="1"/>
          </p:cNvSpPr>
          <p:nvPr>
            <p:ph type="subTitle" idx="1"/>
          </p:nvPr>
        </p:nvSpPr>
        <p:spPr>
          <a:xfrm>
            <a:off x="570575" y="3612317"/>
            <a:ext cx="7540079" cy="209725"/>
          </a:xfrm>
        </p:spPr>
        <p:txBody>
          <a:bodyPr/>
          <a:lstStyle/>
          <a:p>
            <a:r>
              <a:rPr lang="sv-SE" dirty="0"/>
              <a:t>Ett verktyg i Region Blekinges förbättringsmetodik baserat på Edward de Bonos </a:t>
            </a:r>
            <a:r>
              <a:rPr lang="sv-SE" dirty="0" err="1"/>
              <a:t>Six</a:t>
            </a:r>
            <a:r>
              <a:rPr lang="sv-SE" dirty="0"/>
              <a:t> </a:t>
            </a:r>
            <a:r>
              <a:rPr lang="sv-SE" dirty="0" err="1"/>
              <a:t>thinking</a:t>
            </a:r>
            <a:r>
              <a:rPr lang="sv-SE" dirty="0"/>
              <a:t> hats</a:t>
            </a:r>
          </a:p>
          <a:p>
            <a:endParaRPr lang="sv-SE" dirty="0"/>
          </a:p>
        </p:txBody>
      </p:sp>
      <p:pic>
        <p:nvPicPr>
          <p:cNvPr id="4" name="Platshållare för innehåll 5" descr="Keps">
            <a:extLst>
              <a:ext uri="{FF2B5EF4-FFF2-40B4-BE49-F238E27FC236}">
                <a16:creationId xmlns:a16="http://schemas.microsoft.com/office/drawing/2014/main" id="{0F18BA72-AFA0-4404-B73C-8B681AC7629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837156" y="1785382"/>
            <a:ext cx="914400" cy="914400"/>
          </a:xfrm>
          <a:prstGeom prst="rect">
            <a:avLst/>
          </a:prstGeom>
        </p:spPr>
      </p:pic>
      <p:pic>
        <p:nvPicPr>
          <p:cNvPr id="5" name="Platshållare för innehåll 5" descr="Keps">
            <a:extLst>
              <a:ext uri="{FF2B5EF4-FFF2-40B4-BE49-F238E27FC236}">
                <a16:creationId xmlns:a16="http://schemas.microsoft.com/office/drawing/2014/main" id="{D75A9342-A9B5-4F2C-BFA9-D2A7F930F64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85288" y="1787246"/>
            <a:ext cx="914400" cy="914400"/>
          </a:xfrm>
          <a:prstGeom prst="rect">
            <a:avLst/>
          </a:prstGeom>
        </p:spPr>
      </p:pic>
      <p:pic>
        <p:nvPicPr>
          <p:cNvPr id="6" name="Platshållare för innehåll 5" descr="Keps">
            <a:extLst>
              <a:ext uri="{FF2B5EF4-FFF2-40B4-BE49-F238E27FC236}">
                <a16:creationId xmlns:a16="http://schemas.microsoft.com/office/drawing/2014/main" id="{94481E34-84AE-4C5B-8D75-4FBA5B6109A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91480" y="1802181"/>
            <a:ext cx="914400" cy="914400"/>
          </a:xfrm>
          <a:prstGeom prst="rect">
            <a:avLst/>
          </a:prstGeom>
        </p:spPr>
      </p:pic>
      <p:pic>
        <p:nvPicPr>
          <p:cNvPr id="7" name="Platshållare för innehåll 5" descr="Keps">
            <a:extLst>
              <a:ext uri="{FF2B5EF4-FFF2-40B4-BE49-F238E27FC236}">
                <a16:creationId xmlns:a16="http://schemas.microsoft.com/office/drawing/2014/main" id="{000327B5-3FA8-4179-A022-B7B84EF9762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57600" y="1798433"/>
            <a:ext cx="914400" cy="914400"/>
          </a:xfrm>
          <a:prstGeom prst="rect">
            <a:avLst/>
          </a:prstGeom>
        </p:spPr>
      </p:pic>
      <p:pic>
        <p:nvPicPr>
          <p:cNvPr id="8" name="Platshållare för innehåll 5" descr="Keps">
            <a:extLst>
              <a:ext uri="{FF2B5EF4-FFF2-40B4-BE49-F238E27FC236}">
                <a16:creationId xmlns:a16="http://schemas.microsoft.com/office/drawing/2014/main" id="{812EE4D3-DDFC-4508-9C88-28500720D41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519168" y="1831458"/>
            <a:ext cx="914400" cy="914400"/>
          </a:xfrm>
          <a:prstGeom prst="rect">
            <a:avLst/>
          </a:prstGeom>
        </p:spPr>
      </p:pic>
      <p:pic>
        <p:nvPicPr>
          <p:cNvPr id="9" name="Platshållare för innehåll 5" descr="Keps">
            <a:extLst>
              <a:ext uri="{FF2B5EF4-FFF2-40B4-BE49-F238E27FC236}">
                <a16:creationId xmlns:a16="http://schemas.microsoft.com/office/drawing/2014/main" id="{8B5020EE-C398-4751-A022-64D54198CD8C}"/>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89024" y="1784450"/>
            <a:ext cx="914400" cy="914400"/>
          </a:xfrm>
          <a:prstGeom prst="rect">
            <a:avLst/>
          </a:prstGeom>
        </p:spPr>
      </p:pic>
    </p:spTree>
    <p:extLst>
      <p:ext uri="{BB962C8B-B14F-4D97-AF65-F5344CB8AC3E}">
        <p14:creationId xmlns:p14="http://schemas.microsoft.com/office/powerpoint/2010/main" val="222090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F0C350F2-8C12-4580-89F2-951ECA98CDF7}"/>
              </a:ext>
            </a:extLst>
          </p:cNvPr>
          <p:cNvSpPr>
            <a:spLocks noGrp="1"/>
          </p:cNvSpPr>
          <p:nvPr>
            <p:ph idx="1"/>
          </p:nvPr>
        </p:nvSpPr>
        <p:spPr>
          <a:xfrm>
            <a:off x="971549" y="1251169"/>
            <a:ext cx="6368817" cy="2692857"/>
          </a:xfrm>
        </p:spPr>
        <p:txBody>
          <a:bodyPr/>
          <a:lstStyle/>
          <a:p>
            <a:pPr marL="0" indent="0">
              <a:buNone/>
            </a:pPr>
            <a:r>
              <a:rPr lang="sv-SE" dirty="0"/>
              <a:t>Edward De </a:t>
            </a:r>
            <a:r>
              <a:rPr lang="sv-SE" dirty="0" err="1"/>
              <a:t>Bono´s</a:t>
            </a:r>
            <a:r>
              <a:rPr lang="sv-SE" dirty="0"/>
              <a:t> 6 tänkarhattar hjälper oss att tänka effektivt tillsammans genom att: </a:t>
            </a:r>
          </a:p>
          <a:p>
            <a:r>
              <a:rPr lang="sv-SE" dirty="0"/>
              <a:t>ge ordning och reda med fokus på en aspekt i taget</a:t>
            </a:r>
          </a:p>
          <a:p>
            <a:r>
              <a:rPr lang="sv-SE" dirty="0"/>
              <a:t>ta fram en gemensam bild  istället för att argumentera utifrån olika bilder</a:t>
            </a:r>
          </a:p>
          <a:p>
            <a:pPr marL="0" indent="0">
              <a:buNone/>
            </a:pPr>
            <a:r>
              <a:rPr lang="sv-SE" dirty="0"/>
              <a:t>Innehållet i det här verktyget bygger på  Edward de </a:t>
            </a:r>
            <a:r>
              <a:rPr lang="sv-SE" dirty="0" err="1"/>
              <a:t>Bono´s</a:t>
            </a:r>
            <a:r>
              <a:rPr lang="sv-SE" dirty="0"/>
              <a:t> </a:t>
            </a:r>
            <a:r>
              <a:rPr lang="sv-SE" dirty="0" err="1"/>
              <a:t>Six</a:t>
            </a:r>
            <a:r>
              <a:rPr lang="sv-SE" dirty="0"/>
              <a:t> </a:t>
            </a:r>
            <a:r>
              <a:rPr lang="sv-SE" dirty="0" err="1"/>
              <a:t>Thinking</a:t>
            </a:r>
            <a:r>
              <a:rPr lang="sv-SE" dirty="0"/>
              <a:t> Hats – </a:t>
            </a:r>
            <a:r>
              <a:rPr lang="sv-SE" dirty="0" err="1"/>
              <a:t>Run</a:t>
            </a:r>
            <a:r>
              <a:rPr lang="sv-SE" dirty="0"/>
              <a:t> </a:t>
            </a:r>
            <a:r>
              <a:rPr lang="sv-SE" dirty="0" err="1"/>
              <a:t>better</a:t>
            </a:r>
            <a:r>
              <a:rPr lang="sv-SE" dirty="0"/>
              <a:t> meetings, make faster </a:t>
            </a:r>
            <a:r>
              <a:rPr lang="sv-SE" dirty="0" err="1"/>
              <a:t>decitions</a:t>
            </a:r>
            <a:r>
              <a:rPr lang="sv-SE" dirty="0"/>
              <a:t> ISBN 978-0-241-25753-1</a:t>
            </a:r>
          </a:p>
        </p:txBody>
      </p:sp>
      <p:sp>
        <p:nvSpPr>
          <p:cNvPr id="4" name="Underrubrik 3">
            <a:extLst>
              <a:ext uri="{FF2B5EF4-FFF2-40B4-BE49-F238E27FC236}">
                <a16:creationId xmlns:a16="http://schemas.microsoft.com/office/drawing/2014/main" id="{A5802946-C1A5-474B-A043-C37D80337C29}"/>
              </a:ext>
            </a:extLst>
          </p:cNvPr>
          <p:cNvSpPr>
            <a:spLocks noGrp="1"/>
          </p:cNvSpPr>
          <p:nvPr>
            <p:ph type="subTitle" idx="10"/>
          </p:nvPr>
        </p:nvSpPr>
        <p:spPr/>
        <p:txBody>
          <a:bodyPr/>
          <a:lstStyle/>
          <a:p>
            <a:endParaRPr lang="sv-SE"/>
          </a:p>
        </p:txBody>
      </p:sp>
      <p:sp>
        <p:nvSpPr>
          <p:cNvPr id="6" name="Rubrik 5">
            <a:extLst>
              <a:ext uri="{FF2B5EF4-FFF2-40B4-BE49-F238E27FC236}">
                <a16:creationId xmlns:a16="http://schemas.microsoft.com/office/drawing/2014/main" id="{16CBD6FF-03C2-4630-90A4-36AEB0B56B3D}"/>
              </a:ext>
            </a:extLst>
          </p:cNvPr>
          <p:cNvSpPr>
            <a:spLocks noGrp="1"/>
          </p:cNvSpPr>
          <p:nvPr>
            <p:ph type="title"/>
          </p:nvPr>
        </p:nvSpPr>
        <p:spPr/>
        <p:txBody>
          <a:bodyPr/>
          <a:lstStyle/>
          <a:p>
            <a:r>
              <a:rPr lang="sv-SE" dirty="0"/>
              <a:t>Vad är verktyget till för?</a:t>
            </a:r>
          </a:p>
        </p:txBody>
      </p:sp>
      <p:pic>
        <p:nvPicPr>
          <p:cNvPr id="7" name="Platshållare för innehåll 5" descr="Keps">
            <a:extLst>
              <a:ext uri="{FF2B5EF4-FFF2-40B4-BE49-F238E27FC236}">
                <a16:creationId xmlns:a16="http://schemas.microsoft.com/office/drawing/2014/main" id="{A8C37E71-D934-4FD2-8398-37EDAD409DA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15250" y="223218"/>
            <a:ext cx="914400" cy="914400"/>
          </a:xfrm>
          <a:prstGeom prst="rect">
            <a:avLst/>
          </a:prstGeom>
        </p:spPr>
      </p:pic>
      <p:pic>
        <p:nvPicPr>
          <p:cNvPr id="8" name="Platshållare för innehåll 5" descr="Keps">
            <a:extLst>
              <a:ext uri="{FF2B5EF4-FFF2-40B4-BE49-F238E27FC236}">
                <a16:creationId xmlns:a16="http://schemas.microsoft.com/office/drawing/2014/main" id="{38FAF1E8-37A0-4A33-8308-EE87958D333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715250" y="834396"/>
            <a:ext cx="914400" cy="914400"/>
          </a:xfrm>
          <a:prstGeom prst="rect">
            <a:avLst/>
          </a:prstGeom>
        </p:spPr>
      </p:pic>
      <p:pic>
        <p:nvPicPr>
          <p:cNvPr id="9" name="Platshållare för innehåll 5" descr="Keps">
            <a:extLst>
              <a:ext uri="{FF2B5EF4-FFF2-40B4-BE49-F238E27FC236}">
                <a16:creationId xmlns:a16="http://schemas.microsoft.com/office/drawing/2014/main" id="{81A3C84D-A15E-432A-96B3-D5F4859281D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715250" y="1445574"/>
            <a:ext cx="914400" cy="914400"/>
          </a:xfrm>
          <a:prstGeom prst="rect">
            <a:avLst/>
          </a:prstGeom>
        </p:spPr>
      </p:pic>
      <p:pic>
        <p:nvPicPr>
          <p:cNvPr id="10" name="Platshållare för innehåll 5" descr="Keps">
            <a:extLst>
              <a:ext uri="{FF2B5EF4-FFF2-40B4-BE49-F238E27FC236}">
                <a16:creationId xmlns:a16="http://schemas.microsoft.com/office/drawing/2014/main" id="{E7F1B8E3-7B9D-4149-9127-AACCBD28E4D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715250" y="3239158"/>
            <a:ext cx="914400" cy="914400"/>
          </a:xfrm>
          <a:prstGeom prst="rect">
            <a:avLst/>
          </a:prstGeom>
        </p:spPr>
      </p:pic>
      <p:pic>
        <p:nvPicPr>
          <p:cNvPr id="12" name="Platshållare för innehåll 5" descr="Keps">
            <a:extLst>
              <a:ext uri="{FF2B5EF4-FFF2-40B4-BE49-F238E27FC236}">
                <a16:creationId xmlns:a16="http://schemas.microsoft.com/office/drawing/2014/main" id="{07784A2A-7D02-41EF-9E7B-F456E5EB49F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715250" y="2667930"/>
            <a:ext cx="914400" cy="914400"/>
          </a:xfrm>
          <a:prstGeom prst="rect">
            <a:avLst/>
          </a:prstGeom>
        </p:spPr>
      </p:pic>
      <p:pic>
        <p:nvPicPr>
          <p:cNvPr id="13" name="Platshållare för innehåll 5" descr="Keps">
            <a:extLst>
              <a:ext uri="{FF2B5EF4-FFF2-40B4-BE49-F238E27FC236}">
                <a16:creationId xmlns:a16="http://schemas.microsoft.com/office/drawing/2014/main" id="{4D7D2E22-40AF-43D1-A9F4-B67BD8A81FBA}"/>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715250" y="2074798"/>
            <a:ext cx="914400" cy="914400"/>
          </a:xfrm>
          <a:prstGeom prst="rect">
            <a:avLst/>
          </a:prstGeom>
        </p:spPr>
      </p:pic>
    </p:spTree>
    <p:extLst>
      <p:ext uri="{BB962C8B-B14F-4D97-AF65-F5344CB8AC3E}">
        <p14:creationId xmlns:p14="http://schemas.microsoft.com/office/powerpoint/2010/main" val="1615601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0A1AE2A-2902-4E6D-B7DF-7CE20F7F9A6E}"/>
              </a:ext>
            </a:extLst>
          </p:cNvPr>
          <p:cNvSpPr>
            <a:spLocks noGrp="1"/>
          </p:cNvSpPr>
          <p:nvPr>
            <p:ph type="title"/>
          </p:nvPr>
        </p:nvSpPr>
        <p:spPr/>
        <p:txBody>
          <a:bodyPr/>
          <a:lstStyle/>
          <a:p>
            <a:r>
              <a:rPr lang="sv-SE" dirty="0"/>
              <a:t>Varför är det viktigt?</a:t>
            </a:r>
          </a:p>
        </p:txBody>
      </p:sp>
      <p:sp>
        <p:nvSpPr>
          <p:cNvPr id="3" name="Platshållare för innehåll 2">
            <a:extLst>
              <a:ext uri="{FF2B5EF4-FFF2-40B4-BE49-F238E27FC236}">
                <a16:creationId xmlns:a16="http://schemas.microsoft.com/office/drawing/2014/main" id="{D08FD2D4-E0D9-425D-BA1D-84CB8EB66310}"/>
              </a:ext>
            </a:extLst>
          </p:cNvPr>
          <p:cNvSpPr>
            <a:spLocks noGrp="1"/>
          </p:cNvSpPr>
          <p:nvPr>
            <p:ph idx="1"/>
          </p:nvPr>
        </p:nvSpPr>
        <p:spPr>
          <a:xfrm>
            <a:off x="971550" y="1251169"/>
            <a:ext cx="7200900" cy="2692857"/>
          </a:xfrm>
        </p:spPr>
        <p:txBody>
          <a:bodyPr/>
          <a:lstStyle/>
          <a:p>
            <a:pPr marL="0" indent="0">
              <a:buNone/>
            </a:pPr>
            <a:r>
              <a:rPr lang="sv-SE" dirty="0"/>
              <a:t>Möten och diskussioner tar ofta längre tid och ger mindre resultat än de skulle kunna för att man argumenterar utifrån olika perspektiv och ståndpunkter. Ofta blandar vi idéer, fakta, risker, känslor, omdömen och kritik i en salig röra. Det gör det svårt att få en överblick och lära av varandra. Mycket går ut på att få igenom sitt eget budskap eller kritisera andras. </a:t>
            </a:r>
          </a:p>
          <a:p>
            <a:pPr marL="0" indent="0">
              <a:buNone/>
            </a:pPr>
            <a:r>
              <a:rPr lang="sv-SE" dirty="0"/>
              <a:t>Verktyget 6 tänkarhattar är en hjälp att utforska någonting tillsammans och ge en gemensam bild. Det leder ofta till mer konstruktiva möten med snabbare resultat.</a:t>
            </a:r>
          </a:p>
        </p:txBody>
      </p:sp>
      <p:sp>
        <p:nvSpPr>
          <p:cNvPr id="4" name="Underrubrik 3">
            <a:extLst>
              <a:ext uri="{FF2B5EF4-FFF2-40B4-BE49-F238E27FC236}">
                <a16:creationId xmlns:a16="http://schemas.microsoft.com/office/drawing/2014/main" id="{EBF9DC7E-B1B5-4EF5-A825-EB2D66C683D6}"/>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565042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47636F4-7DF3-4BEC-8679-329996B7A0D3}"/>
              </a:ext>
            </a:extLst>
          </p:cNvPr>
          <p:cNvSpPr>
            <a:spLocks noGrp="1"/>
          </p:cNvSpPr>
          <p:nvPr>
            <p:ph type="title"/>
          </p:nvPr>
        </p:nvSpPr>
        <p:spPr/>
        <p:txBody>
          <a:bodyPr/>
          <a:lstStyle/>
          <a:p>
            <a:r>
              <a:rPr lang="sv-SE" dirty="0"/>
              <a:t>Hur fungerar det?</a:t>
            </a:r>
          </a:p>
        </p:txBody>
      </p:sp>
      <p:sp>
        <p:nvSpPr>
          <p:cNvPr id="3" name="Platshållare för innehåll 2">
            <a:extLst>
              <a:ext uri="{FF2B5EF4-FFF2-40B4-BE49-F238E27FC236}">
                <a16:creationId xmlns:a16="http://schemas.microsoft.com/office/drawing/2014/main" id="{07BFFE0D-8A20-4E96-8968-33794CFFFDB3}"/>
              </a:ext>
            </a:extLst>
          </p:cNvPr>
          <p:cNvSpPr>
            <a:spLocks noGrp="1"/>
          </p:cNvSpPr>
          <p:nvPr>
            <p:ph idx="1"/>
          </p:nvPr>
        </p:nvSpPr>
        <p:spPr/>
        <p:txBody>
          <a:bodyPr/>
          <a:lstStyle/>
          <a:p>
            <a:r>
              <a:rPr lang="sv-SE" dirty="0"/>
              <a:t>de Bono beskriver 6 olika aspekter av att tänka som vi alla använder på olika sätt i vår vardag utifrån fakta, känslor, kritiskt tänkande, möjligheter, kreativitet-nya tankar och att tänka om att tänka</a:t>
            </a:r>
          </a:p>
          <a:p>
            <a:r>
              <a:rPr lang="sv-SE" dirty="0"/>
              <a:t>Genom att titta på en aspekt i taget och lägga allas tankar parallellt bredvid varandras istället för mitt emot i opposition, så kallat parallellt tänkande, bygger gruppen en gemensam bild</a:t>
            </a:r>
          </a:p>
          <a:p>
            <a:pPr marL="0" indent="0">
              <a:buNone/>
            </a:pPr>
            <a:endParaRPr lang="sv-SE" dirty="0"/>
          </a:p>
        </p:txBody>
      </p:sp>
      <p:sp>
        <p:nvSpPr>
          <p:cNvPr id="4" name="Underrubrik 3">
            <a:extLst>
              <a:ext uri="{FF2B5EF4-FFF2-40B4-BE49-F238E27FC236}">
                <a16:creationId xmlns:a16="http://schemas.microsoft.com/office/drawing/2014/main" id="{BA2239AC-9670-4A3D-A533-81EB5AC03B6F}"/>
              </a:ext>
            </a:extLst>
          </p:cNvPr>
          <p:cNvSpPr>
            <a:spLocks noGrp="1"/>
          </p:cNvSpPr>
          <p:nvPr>
            <p:ph type="subTitle" idx="10"/>
          </p:nvPr>
        </p:nvSpPr>
        <p:spPr/>
        <p:txBody>
          <a:bodyPr/>
          <a:lstStyle/>
          <a:p>
            <a:endParaRPr lang="sv-SE"/>
          </a:p>
        </p:txBody>
      </p:sp>
      <p:pic>
        <p:nvPicPr>
          <p:cNvPr id="5" name="Platshållare för innehåll 5" descr="Keps">
            <a:extLst>
              <a:ext uri="{FF2B5EF4-FFF2-40B4-BE49-F238E27FC236}">
                <a16:creationId xmlns:a16="http://schemas.microsoft.com/office/drawing/2014/main" id="{3233D1B5-F72A-4CC6-B362-91743ADAA7C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15250" y="223218"/>
            <a:ext cx="914400" cy="914400"/>
          </a:xfrm>
          <a:prstGeom prst="rect">
            <a:avLst/>
          </a:prstGeom>
        </p:spPr>
      </p:pic>
      <p:pic>
        <p:nvPicPr>
          <p:cNvPr id="6" name="Platshållare för innehåll 5" descr="Keps">
            <a:extLst>
              <a:ext uri="{FF2B5EF4-FFF2-40B4-BE49-F238E27FC236}">
                <a16:creationId xmlns:a16="http://schemas.microsoft.com/office/drawing/2014/main" id="{948F57E6-5EB9-4690-8919-02E78D71FB5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715250" y="834396"/>
            <a:ext cx="914400" cy="914400"/>
          </a:xfrm>
          <a:prstGeom prst="rect">
            <a:avLst/>
          </a:prstGeom>
        </p:spPr>
      </p:pic>
      <p:pic>
        <p:nvPicPr>
          <p:cNvPr id="7" name="Platshållare för innehåll 5" descr="Keps">
            <a:extLst>
              <a:ext uri="{FF2B5EF4-FFF2-40B4-BE49-F238E27FC236}">
                <a16:creationId xmlns:a16="http://schemas.microsoft.com/office/drawing/2014/main" id="{3F35678B-2F5F-4ABD-B63B-72189727F79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715250" y="1445574"/>
            <a:ext cx="914400" cy="914400"/>
          </a:xfrm>
          <a:prstGeom prst="rect">
            <a:avLst/>
          </a:prstGeom>
        </p:spPr>
      </p:pic>
      <p:pic>
        <p:nvPicPr>
          <p:cNvPr id="8" name="Platshållare för innehåll 5" descr="Keps">
            <a:extLst>
              <a:ext uri="{FF2B5EF4-FFF2-40B4-BE49-F238E27FC236}">
                <a16:creationId xmlns:a16="http://schemas.microsoft.com/office/drawing/2014/main" id="{EA8DE35B-EEF5-4B09-9C18-4473B1651AB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715250" y="3239158"/>
            <a:ext cx="914400" cy="914400"/>
          </a:xfrm>
          <a:prstGeom prst="rect">
            <a:avLst/>
          </a:prstGeom>
        </p:spPr>
      </p:pic>
      <p:pic>
        <p:nvPicPr>
          <p:cNvPr id="9" name="Platshållare för innehåll 5" descr="Keps">
            <a:extLst>
              <a:ext uri="{FF2B5EF4-FFF2-40B4-BE49-F238E27FC236}">
                <a16:creationId xmlns:a16="http://schemas.microsoft.com/office/drawing/2014/main" id="{A5F9958B-15E4-4D69-91D1-6A80EF0AB96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715250" y="2667930"/>
            <a:ext cx="914400" cy="914400"/>
          </a:xfrm>
          <a:prstGeom prst="rect">
            <a:avLst/>
          </a:prstGeom>
        </p:spPr>
      </p:pic>
      <p:pic>
        <p:nvPicPr>
          <p:cNvPr id="10" name="Platshållare för innehåll 5" descr="Keps">
            <a:extLst>
              <a:ext uri="{FF2B5EF4-FFF2-40B4-BE49-F238E27FC236}">
                <a16:creationId xmlns:a16="http://schemas.microsoft.com/office/drawing/2014/main" id="{07B42BBA-C1AA-4815-986B-ECEE71125DC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715250" y="2074798"/>
            <a:ext cx="914400" cy="914400"/>
          </a:xfrm>
          <a:prstGeom prst="rect">
            <a:avLst/>
          </a:prstGeom>
        </p:spPr>
      </p:pic>
    </p:spTree>
    <p:extLst>
      <p:ext uri="{BB962C8B-B14F-4D97-AF65-F5344CB8AC3E}">
        <p14:creationId xmlns:p14="http://schemas.microsoft.com/office/powerpoint/2010/main" val="1206082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7E59CDB-89FE-41C8-B3E0-3D56E328FFF0}"/>
              </a:ext>
            </a:extLst>
          </p:cNvPr>
          <p:cNvSpPr>
            <a:spLocks noGrp="1"/>
          </p:cNvSpPr>
          <p:nvPr>
            <p:ph type="title"/>
          </p:nvPr>
        </p:nvSpPr>
        <p:spPr/>
        <p:txBody>
          <a:bodyPr/>
          <a:lstStyle/>
          <a:p>
            <a:r>
              <a:rPr lang="sv-SE" dirty="0"/>
              <a:t>6 olika tänkarhattar</a:t>
            </a:r>
          </a:p>
        </p:txBody>
      </p:sp>
      <p:sp>
        <p:nvSpPr>
          <p:cNvPr id="3" name="Platshållare för innehåll 2">
            <a:extLst>
              <a:ext uri="{FF2B5EF4-FFF2-40B4-BE49-F238E27FC236}">
                <a16:creationId xmlns:a16="http://schemas.microsoft.com/office/drawing/2014/main" id="{242B0FA3-5E88-4A0E-8456-2015A6FCE382}"/>
              </a:ext>
            </a:extLst>
          </p:cNvPr>
          <p:cNvSpPr>
            <a:spLocks noGrp="1"/>
          </p:cNvSpPr>
          <p:nvPr>
            <p:ph idx="1"/>
          </p:nvPr>
        </p:nvSpPr>
        <p:spPr/>
        <p:txBody>
          <a:bodyPr/>
          <a:lstStyle/>
          <a:p>
            <a:r>
              <a:rPr lang="sv-SE" dirty="0"/>
              <a:t>de Bono upptäckte att om en grupp lär sig skilja på olika sätt att tänka och strukturerat tänker tillsammans så blir det lättare att komma överens. </a:t>
            </a:r>
          </a:p>
          <a:p>
            <a:r>
              <a:rPr lang="sv-SE" dirty="0"/>
              <a:t>De olika sätten att tänka representeras av en hatt. Det ger associationer till ett spel och bidrar till att de olika aspekterna värderas mer likvärdigt. </a:t>
            </a:r>
          </a:p>
        </p:txBody>
      </p:sp>
      <p:sp>
        <p:nvSpPr>
          <p:cNvPr id="4" name="Underrubrik 3">
            <a:extLst>
              <a:ext uri="{FF2B5EF4-FFF2-40B4-BE49-F238E27FC236}">
                <a16:creationId xmlns:a16="http://schemas.microsoft.com/office/drawing/2014/main" id="{A7A4FB55-EECE-4678-B80B-25399A9322C8}"/>
              </a:ext>
            </a:extLst>
          </p:cNvPr>
          <p:cNvSpPr>
            <a:spLocks noGrp="1"/>
          </p:cNvSpPr>
          <p:nvPr>
            <p:ph type="subTitle" idx="10"/>
          </p:nvPr>
        </p:nvSpPr>
        <p:spPr/>
        <p:txBody>
          <a:bodyPr/>
          <a:lstStyle/>
          <a:p>
            <a:endParaRPr lang="sv-SE"/>
          </a:p>
        </p:txBody>
      </p:sp>
      <p:pic>
        <p:nvPicPr>
          <p:cNvPr id="5" name="Platshållare för innehåll 5" descr="Keps">
            <a:extLst>
              <a:ext uri="{FF2B5EF4-FFF2-40B4-BE49-F238E27FC236}">
                <a16:creationId xmlns:a16="http://schemas.microsoft.com/office/drawing/2014/main" id="{9A25F053-D4BD-493B-9688-B85D25180A0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15250" y="223218"/>
            <a:ext cx="914400" cy="914400"/>
          </a:xfrm>
          <a:prstGeom prst="rect">
            <a:avLst/>
          </a:prstGeom>
        </p:spPr>
      </p:pic>
      <p:pic>
        <p:nvPicPr>
          <p:cNvPr id="6" name="Platshållare för innehåll 5" descr="Keps">
            <a:extLst>
              <a:ext uri="{FF2B5EF4-FFF2-40B4-BE49-F238E27FC236}">
                <a16:creationId xmlns:a16="http://schemas.microsoft.com/office/drawing/2014/main" id="{BB1D2E48-E12C-46CF-B184-51398103330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715250" y="834396"/>
            <a:ext cx="914400" cy="914400"/>
          </a:xfrm>
          <a:prstGeom prst="rect">
            <a:avLst/>
          </a:prstGeom>
        </p:spPr>
      </p:pic>
      <p:pic>
        <p:nvPicPr>
          <p:cNvPr id="7" name="Platshållare för innehåll 5" descr="Keps">
            <a:extLst>
              <a:ext uri="{FF2B5EF4-FFF2-40B4-BE49-F238E27FC236}">
                <a16:creationId xmlns:a16="http://schemas.microsoft.com/office/drawing/2014/main" id="{5EF8214C-6EB3-43A9-AB76-F45B8D72E2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715250" y="1445574"/>
            <a:ext cx="914400" cy="914400"/>
          </a:xfrm>
          <a:prstGeom prst="rect">
            <a:avLst/>
          </a:prstGeom>
        </p:spPr>
      </p:pic>
      <p:pic>
        <p:nvPicPr>
          <p:cNvPr id="8" name="Platshållare för innehåll 5" descr="Keps">
            <a:extLst>
              <a:ext uri="{FF2B5EF4-FFF2-40B4-BE49-F238E27FC236}">
                <a16:creationId xmlns:a16="http://schemas.microsoft.com/office/drawing/2014/main" id="{FEE9C9BD-4C42-4C6E-9FF2-4995750064A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715250" y="3239158"/>
            <a:ext cx="914400" cy="914400"/>
          </a:xfrm>
          <a:prstGeom prst="rect">
            <a:avLst/>
          </a:prstGeom>
        </p:spPr>
      </p:pic>
      <p:pic>
        <p:nvPicPr>
          <p:cNvPr id="9" name="Platshållare för innehåll 5" descr="Keps">
            <a:extLst>
              <a:ext uri="{FF2B5EF4-FFF2-40B4-BE49-F238E27FC236}">
                <a16:creationId xmlns:a16="http://schemas.microsoft.com/office/drawing/2014/main" id="{A7180205-1FAA-403D-AAF7-9BF1BA9C77B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715250" y="2667930"/>
            <a:ext cx="914400" cy="914400"/>
          </a:xfrm>
          <a:prstGeom prst="rect">
            <a:avLst/>
          </a:prstGeom>
        </p:spPr>
      </p:pic>
      <p:pic>
        <p:nvPicPr>
          <p:cNvPr id="10" name="Platshållare för innehåll 5" descr="Keps">
            <a:extLst>
              <a:ext uri="{FF2B5EF4-FFF2-40B4-BE49-F238E27FC236}">
                <a16:creationId xmlns:a16="http://schemas.microsoft.com/office/drawing/2014/main" id="{83C4C575-DF4F-415B-9CB5-1316C560477C}"/>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715250" y="2074798"/>
            <a:ext cx="914400" cy="914400"/>
          </a:xfrm>
          <a:prstGeom prst="rect">
            <a:avLst/>
          </a:prstGeom>
        </p:spPr>
      </p:pic>
    </p:spTree>
    <p:extLst>
      <p:ext uri="{BB962C8B-B14F-4D97-AF65-F5344CB8AC3E}">
        <p14:creationId xmlns:p14="http://schemas.microsoft.com/office/powerpoint/2010/main" val="4282691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64377173-F9DD-4064-A7C8-23BA7B619644}"/>
              </a:ext>
            </a:extLst>
          </p:cNvPr>
          <p:cNvSpPr>
            <a:spLocks noGrp="1"/>
          </p:cNvSpPr>
          <p:nvPr>
            <p:ph type="subTitle" idx="10"/>
          </p:nvPr>
        </p:nvSpPr>
        <p:spPr>
          <a:xfrm>
            <a:off x="5239210" y="406644"/>
            <a:ext cx="3573379" cy="209725"/>
          </a:xfrm>
        </p:spPr>
        <p:txBody>
          <a:bodyPr/>
          <a:lstStyle/>
          <a:p>
            <a:r>
              <a:rPr lang="sv-SE" dirty="0">
                <a:solidFill>
                  <a:schemeClr val="tx1"/>
                </a:solidFill>
              </a:rPr>
              <a:t>Hattarna beskrivs mer i fördjupningsavsnittet nedan</a:t>
            </a:r>
          </a:p>
        </p:txBody>
      </p:sp>
      <p:pic>
        <p:nvPicPr>
          <p:cNvPr id="14" name="Platshållare för innehåll 5" descr="Keps">
            <a:extLst>
              <a:ext uri="{FF2B5EF4-FFF2-40B4-BE49-F238E27FC236}">
                <a16:creationId xmlns:a16="http://schemas.microsoft.com/office/drawing/2014/main" id="{CC0A6923-ADF0-419A-9A0D-7D8AD22827F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37462" y="2422678"/>
            <a:ext cx="914400" cy="914400"/>
          </a:xfrm>
          <a:prstGeom prst="rect">
            <a:avLst/>
          </a:prstGeom>
        </p:spPr>
      </p:pic>
      <p:pic>
        <p:nvPicPr>
          <p:cNvPr id="15" name="Platshållare för innehåll 5" descr="Keps">
            <a:extLst>
              <a:ext uri="{FF2B5EF4-FFF2-40B4-BE49-F238E27FC236}">
                <a16:creationId xmlns:a16="http://schemas.microsoft.com/office/drawing/2014/main" id="{EB2E7766-E93D-45CF-B5AE-E253F442485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6662" y="2426554"/>
            <a:ext cx="914400" cy="914400"/>
          </a:xfrm>
          <a:prstGeom prst="rect">
            <a:avLst/>
          </a:prstGeom>
        </p:spPr>
      </p:pic>
      <p:pic>
        <p:nvPicPr>
          <p:cNvPr id="16" name="Platshållare för innehåll 5" descr="Keps">
            <a:extLst>
              <a:ext uri="{FF2B5EF4-FFF2-40B4-BE49-F238E27FC236}">
                <a16:creationId xmlns:a16="http://schemas.microsoft.com/office/drawing/2014/main" id="{9FD842BB-01B2-43AB-8304-004C8740357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57763" y="647032"/>
            <a:ext cx="914400" cy="914400"/>
          </a:xfrm>
          <a:prstGeom prst="rect">
            <a:avLst/>
          </a:prstGeom>
        </p:spPr>
      </p:pic>
      <p:pic>
        <p:nvPicPr>
          <p:cNvPr id="17" name="Platshållare för innehåll 5" descr="Keps">
            <a:extLst>
              <a:ext uri="{FF2B5EF4-FFF2-40B4-BE49-F238E27FC236}">
                <a16:creationId xmlns:a16="http://schemas.microsoft.com/office/drawing/2014/main" id="{9D7C8999-A893-46D7-89DB-99DF69C227C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4828" y="393991"/>
            <a:ext cx="914400" cy="914400"/>
          </a:xfrm>
          <a:prstGeom prst="rect">
            <a:avLst/>
          </a:prstGeom>
        </p:spPr>
      </p:pic>
      <p:pic>
        <p:nvPicPr>
          <p:cNvPr id="18" name="Platshållare för innehåll 5" descr="Keps">
            <a:extLst>
              <a:ext uri="{FF2B5EF4-FFF2-40B4-BE49-F238E27FC236}">
                <a16:creationId xmlns:a16="http://schemas.microsoft.com/office/drawing/2014/main" id="{5D0B88C1-1A7A-4566-B06F-873F188FA84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842062" y="2460408"/>
            <a:ext cx="914400" cy="914400"/>
          </a:xfrm>
          <a:prstGeom prst="rect">
            <a:avLst/>
          </a:prstGeom>
        </p:spPr>
      </p:pic>
      <p:pic>
        <p:nvPicPr>
          <p:cNvPr id="19" name="Platshållare för innehåll 5" descr="Keps">
            <a:extLst>
              <a:ext uri="{FF2B5EF4-FFF2-40B4-BE49-F238E27FC236}">
                <a16:creationId xmlns:a16="http://schemas.microsoft.com/office/drawing/2014/main" id="{92C698E6-57BC-491A-9620-E07E99087FB9}"/>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231893" y="636299"/>
            <a:ext cx="914400" cy="914400"/>
          </a:xfrm>
          <a:prstGeom prst="rect">
            <a:avLst/>
          </a:prstGeom>
        </p:spPr>
      </p:pic>
      <p:sp>
        <p:nvSpPr>
          <p:cNvPr id="28" name="textruta 27">
            <a:extLst>
              <a:ext uri="{FF2B5EF4-FFF2-40B4-BE49-F238E27FC236}">
                <a16:creationId xmlns:a16="http://schemas.microsoft.com/office/drawing/2014/main" id="{F5415336-7711-4F31-9CAE-A7EF48D7CBE3}"/>
              </a:ext>
            </a:extLst>
          </p:cNvPr>
          <p:cNvSpPr txBox="1"/>
          <p:nvPr/>
        </p:nvSpPr>
        <p:spPr>
          <a:xfrm>
            <a:off x="858281" y="1487124"/>
            <a:ext cx="2005561" cy="830997"/>
          </a:xfrm>
          <a:prstGeom prst="rect">
            <a:avLst/>
          </a:prstGeom>
          <a:noFill/>
        </p:spPr>
        <p:txBody>
          <a:bodyPr wrap="square" rtlCol="0">
            <a:spAutoFit/>
          </a:bodyPr>
          <a:lstStyle/>
          <a:p>
            <a:r>
              <a:rPr lang="sv-SE" sz="1600" dirty="0"/>
              <a:t>Vit hatt – </a:t>
            </a:r>
          </a:p>
          <a:p>
            <a:r>
              <a:rPr lang="sv-SE" sz="1600" dirty="0"/>
              <a:t>neutralt och objektivt</a:t>
            </a:r>
          </a:p>
          <a:p>
            <a:r>
              <a:rPr lang="sv-SE" sz="1600" dirty="0"/>
              <a:t>fakta och siffror</a:t>
            </a:r>
          </a:p>
        </p:txBody>
      </p:sp>
      <p:sp>
        <p:nvSpPr>
          <p:cNvPr id="29" name="textruta 28">
            <a:extLst>
              <a:ext uri="{FF2B5EF4-FFF2-40B4-BE49-F238E27FC236}">
                <a16:creationId xmlns:a16="http://schemas.microsoft.com/office/drawing/2014/main" id="{9D40BA9A-949A-4950-8EEE-6488D6A79CA5}"/>
              </a:ext>
            </a:extLst>
          </p:cNvPr>
          <p:cNvSpPr txBox="1"/>
          <p:nvPr/>
        </p:nvSpPr>
        <p:spPr>
          <a:xfrm>
            <a:off x="3679542" y="1208126"/>
            <a:ext cx="1784915" cy="830997"/>
          </a:xfrm>
          <a:prstGeom prst="rect">
            <a:avLst/>
          </a:prstGeom>
          <a:noFill/>
        </p:spPr>
        <p:txBody>
          <a:bodyPr wrap="square" rtlCol="0">
            <a:spAutoFit/>
          </a:bodyPr>
          <a:lstStyle/>
          <a:p>
            <a:r>
              <a:rPr lang="sv-SE" sz="1600" dirty="0"/>
              <a:t>Röd hatt – </a:t>
            </a:r>
          </a:p>
          <a:p>
            <a:r>
              <a:rPr lang="sv-SE" sz="1600" dirty="0"/>
              <a:t>Känslor, intuition, magkänsla</a:t>
            </a:r>
          </a:p>
        </p:txBody>
      </p:sp>
      <p:sp>
        <p:nvSpPr>
          <p:cNvPr id="30" name="textruta 29">
            <a:extLst>
              <a:ext uri="{FF2B5EF4-FFF2-40B4-BE49-F238E27FC236}">
                <a16:creationId xmlns:a16="http://schemas.microsoft.com/office/drawing/2014/main" id="{12712DFA-ADC8-4C0E-AB29-586DDD10EE6F}"/>
              </a:ext>
            </a:extLst>
          </p:cNvPr>
          <p:cNvSpPr txBox="1"/>
          <p:nvPr/>
        </p:nvSpPr>
        <p:spPr>
          <a:xfrm>
            <a:off x="6134212" y="1487124"/>
            <a:ext cx="2384454" cy="830997"/>
          </a:xfrm>
          <a:prstGeom prst="rect">
            <a:avLst/>
          </a:prstGeom>
          <a:noFill/>
        </p:spPr>
        <p:txBody>
          <a:bodyPr wrap="square" rtlCol="0">
            <a:spAutoFit/>
          </a:bodyPr>
          <a:lstStyle/>
          <a:p>
            <a:r>
              <a:rPr lang="sv-SE" sz="1600" dirty="0"/>
              <a:t>Gul hatt – </a:t>
            </a:r>
          </a:p>
          <a:p>
            <a:r>
              <a:rPr lang="sv-SE" sz="1600" dirty="0"/>
              <a:t>Möjligheter, fördelar, konstruktivt tänkande</a:t>
            </a:r>
          </a:p>
        </p:txBody>
      </p:sp>
      <p:sp>
        <p:nvSpPr>
          <p:cNvPr id="31" name="textruta 30">
            <a:extLst>
              <a:ext uri="{FF2B5EF4-FFF2-40B4-BE49-F238E27FC236}">
                <a16:creationId xmlns:a16="http://schemas.microsoft.com/office/drawing/2014/main" id="{EB2A5338-9888-4954-838F-DFC3DB169C01}"/>
              </a:ext>
            </a:extLst>
          </p:cNvPr>
          <p:cNvSpPr txBox="1"/>
          <p:nvPr/>
        </p:nvSpPr>
        <p:spPr>
          <a:xfrm>
            <a:off x="3597631" y="3353381"/>
            <a:ext cx="1948735" cy="1077218"/>
          </a:xfrm>
          <a:prstGeom prst="rect">
            <a:avLst/>
          </a:prstGeom>
          <a:noFill/>
        </p:spPr>
        <p:txBody>
          <a:bodyPr wrap="square" rtlCol="0">
            <a:spAutoFit/>
          </a:bodyPr>
          <a:lstStyle/>
          <a:p>
            <a:r>
              <a:rPr lang="sv-SE" sz="1600" dirty="0"/>
              <a:t>Svart hatt – </a:t>
            </a:r>
          </a:p>
          <a:p>
            <a:r>
              <a:rPr lang="sv-SE" sz="1600" dirty="0"/>
              <a:t>Försiktighet, risker, kritiskt tänkande, problem, svagheter</a:t>
            </a:r>
          </a:p>
        </p:txBody>
      </p:sp>
      <p:sp>
        <p:nvSpPr>
          <p:cNvPr id="32" name="textruta 31">
            <a:extLst>
              <a:ext uri="{FF2B5EF4-FFF2-40B4-BE49-F238E27FC236}">
                <a16:creationId xmlns:a16="http://schemas.microsoft.com/office/drawing/2014/main" id="{EADFA50A-F8A4-445B-B2EF-7AF0CC903080}"/>
              </a:ext>
            </a:extLst>
          </p:cNvPr>
          <p:cNvSpPr txBox="1"/>
          <p:nvPr/>
        </p:nvSpPr>
        <p:spPr>
          <a:xfrm>
            <a:off x="751592" y="3295377"/>
            <a:ext cx="2384454" cy="584775"/>
          </a:xfrm>
          <a:prstGeom prst="rect">
            <a:avLst/>
          </a:prstGeom>
          <a:noFill/>
        </p:spPr>
        <p:txBody>
          <a:bodyPr wrap="square" rtlCol="0">
            <a:spAutoFit/>
          </a:bodyPr>
          <a:lstStyle/>
          <a:p>
            <a:r>
              <a:rPr lang="sv-SE" sz="1600" dirty="0"/>
              <a:t>Grön hatt– </a:t>
            </a:r>
          </a:p>
          <a:p>
            <a:r>
              <a:rPr lang="sv-SE" sz="1600" dirty="0"/>
              <a:t>Kreativitet, nyskapande</a:t>
            </a:r>
          </a:p>
        </p:txBody>
      </p:sp>
      <p:sp>
        <p:nvSpPr>
          <p:cNvPr id="33" name="textruta 32">
            <a:extLst>
              <a:ext uri="{FF2B5EF4-FFF2-40B4-BE49-F238E27FC236}">
                <a16:creationId xmlns:a16="http://schemas.microsoft.com/office/drawing/2014/main" id="{C1DA2AD2-2108-4AE8-91F0-BCA2847AE45D}"/>
              </a:ext>
            </a:extLst>
          </p:cNvPr>
          <p:cNvSpPr txBox="1"/>
          <p:nvPr/>
        </p:nvSpPr>
        <p:spPr>
          <a:xfrm>
            <a:off x="6134212" y="3138793"/>
            <a:ext cx="2384454" cy="1077218"/>
          </a:xfrm>
          <a:prstGeom prst="rect">
            <a:avLst/>
          </a:prstGeom>
          <a:noFill/>
        </p:spPr>
        <p:txBody>
          <a:bodyPr wrap="square" rtlCol="0">
            <a:spAutoFit/>
          </a:bodyPr>
          <a:lstStyle/>
          <a:p>
            <a:r>
              <a:rPr lang="sv-SE" sz="1600" dirty="0"/>
              <a:t>Blå hatt –</a:t>
            </a:r>
          </a:p>
          <a:p>
            <a:r>
              <a:rPr lang="sv-SE" sz="1600" dirty="0"/>
              <a:t>Tänka om att tänka, planera, strukturera, sammanfatta, hålla fokus</a:t>
            </a:r>
          </a:p>
        </p:txBody>
      </p:sp>
    </p:spTree>
    <p:extLst>
      <p:ext uri="{BB962C8B-B14F-4D97-AF65-F5344CB8AC3E}">
        <p14:creationId xmlns:p14="http://schemas.microsoft.com/office/powerpoint/2010/main" val="4262716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C09B051-3BA1-4374-B5C9-067EC7672D81}"/>
              </a:ext>
            </a:extLst>
          </p:cNvPr>
          <p:cNvSpPr>
            <a:spLocks noGrp="1"/>
          </p:cNvSpPr>
          <p:nvPr>
            <p:ph type="title"/>
          </p:nvPr>
        </p:nvSpPr>
        <p:spPr/>
        <p:txBody>
          <a:bodyPr/>
          <a:lstStyle/>
          <a:p>
            <a:r>
              <a:rPr lang="sv-SE" dirty="0"/>
              <a:t>När kan hattarna användas</a:t>
            </a:r>
          </a:p>
        </p:txBody>
      </p:sp>
      <p:sp>
        <p:nvSpPr>
          <p:cNvPr id="3" name="Platshållare för innehåll 2">
            <a:extLst>
              <a:ext uri="{FF2B5EF4-FFF2-40B4-BE49-F238E27FC236}">
                <a16:creationId xmlns:a16="http://schemas.microsoft.com/office/drawing/2014/main" id="{E02E4AED-6CAD-4D63-B65C-DD75AB9E98EE}"/>
              </a:ext>
            </a:extLst>
          </p:cNvPr>
          <p:cNvSpPr>
            <a:spLocks noGrp="1"/>
          </p:cNvSpPr>
          <p:nvPr>
            <p:ph idx="1"/>
          </p:nvPr>
        </p:nvSpPr>
        <p:spPr>
          <a:xfrm>
            <a:off x="971550" y="1251169"/>
            <a:ext cx="6261100" cy="2692857"/>
          </a:xfrm>
        </p:spPr>
        <p:txBody>
          <a:bodyPr/>
          <a:lstStyle/>
          <a:p>
            <a:r>
              <a:rPr lang="sv-SE" dirty="0"/>
              <a:t>På egen kammare för att strukturera tankarna</a:t>
            </a:r>
          </a:p>
          <a:p>
            <a:r>
              <a:rPr lang="sv-SE" dirty="0"/>
              <a:t>I grupper som behöver tänka tillsammans</a:t>
            </a:r>
          </a:p>
          <a:p>
            <a:r>
              <a:rPr lang="sv-SE" dirty="0"/>
              <a:t>För problemlösning, för att fatta beslut, för att göra en nulägesbeskrivning, för att beskriva ett önskat framtida läge, för att lösa konflikter…</a:t>
            </a:r>
          </a:p>
          <a:p>
            <a:r>
              <a:rPr lang="sv-SE" dirty="0"/>
              <a:t>Bäst fungerar det om alla i gruppen känner till verktyget och får möjlighet att öva på att använda olika hattar</a:t>
            </a:r>
          </a:p>
          <a:p>
            <a:r>
              <a:rPr lang="sv-SE" dirty="0"/>
              <a:t>Grundtanken är att alla använder samma hatt samtidigt</a:t>
            </a:r>
          </a:p>
        </p:txBody>
      </p:sp>
      <p:sp>
        <p:nvSpPr>
          <p:cNvPr id="4" name="Underrubrik 3">
            <a:extLst>
              <a:ext uri="{FF2B5EF4-FFF2-40B4-BE49-F238E27FC236}">
                <a16:creationId xmlns:a16="http://schemas.microsoft.com/office/drawing/2014/main" id="{E92473D7-0085-4E5A-B907-6766423A2458}"/>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1601816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4B4E7C6-31A6-44BA-8478-8EDF5C74773E}"/>
              </a:ext>
            </a:extLst>
          </p:cNvPr>
          <p:cNvSpPr>
            <a:spLocks noGrp="1"/>
          </p:cNvSpPr>
          <p:nvPr>
            <p:ph type="title"/>
          </p:nvPr>
        </p:nvSpPr>
        <p:spPr/>
        <p:txBody>
          <a:bodyPr/>
          <a:lstStyle/>
          <a:p>
            <a:r>
              <a:rPr lang="sv-SE" dirty="0"/>
              <a:t>Olika sätt att använda hattarna</a:t>
            </a:r>
          </a:p>
        </p:txBody>
      </p:sp>
      <p:sp>
        <p:nvSpPr>
          <p:cNvPr id="3" name="Platshållare för innehåll 2">
            <a:extLst>
              <a:ext uri="{FF2B5EF4-FFF2-40B4-BE49-F238E27FC236}">
                <a16:creationId xmlns:a16="http://schemas.microsoft.com/office/drawing/2014/main" id="{BFF811AE-506F-4466-BEB6-3B5F6A5BC00C}"/>
              </a:ext>
            </a:extLst>
          </p:cNvPr>
          <p:cNvSpPr>
            <a:spLocks noGrp="1"/>
          </p:cNvSpPr>
          <p:nvPr>
            <p:ph idx="1"/>
          </p:nvPr>
        </p:nvSpPr>
        <p:spPr/>
        <p:txBody>
          <a:bodyPr/>
          <a:lstStyle/>
          <a:p>
            <a:r>
              <a:rPr lang="sv-SE" dirty="0"/>
              <a:t>I en planerad sekvens</a:t>
            </a:r>
          </a:p>
          <a:p>
            <a:r>
              <a:rPr lang="sv-SE" dirty="0"/>
              <a:t>Vid behov</a:t>
            </a:r>
          </a:p>
          <a:p>
            <a:pPr marL="0" indent="0">
              <a:buNone/>
            </a:pPr>
            <a:r>
              <a:rPr lang="sv-SE" dirty="0"/>
              <a:t>Arbetssättet kommer beskrivas mer nedan</a:t>
            </a:r>
          </a:p>
        </p:txBody>
      </p:sp>
      <p:sp>
        <p:nvSpPr>
          <p:cNvPr id="4" name="Underrubrik 3">
            <a:extLst>
              <a:ext uri="{FF2B5EF4-FFF2-40B4-BE49-F238E27FC236}">
                <a16:creationId xmlns:a16="http://schemas.microsoft.com/office/drawing/2014/main" id="{A25D9616-2794-4E55-8732-86722693C1BB}"/>
              </a:ext>
            </a:extLst>
          </p:cNvPr>
          <p:cNvSpPr>
            <a:spLocks noGrp="1"/>
          </p:cNvSpPr>
          <p:nvPr>
            <p:ph type="subTitle" idx="10"/>
          </p:nvPr>
        </p:nvSpPr>
        <p:spPr/>
        <p:txBody>
          <a:bodyPr/>
          <a:lstStyle/>
          <a:p>
            <a:endParaRPr lang="sv-SE"/>
          </a:p>
        </p:txBody>
      </p:sp>
      <p:pic>
        <p:nvPicPr>
          <p:cNvPr id="5" name="Platshållare för innehåll 5" descr="Keps">
            <a:extLst>
              <a:ext uri="{FF2B5EF4-FFF2-40B4-BE49-F238E27FC236}">
                <a16:creationId xmlns:a16="http://schemas.microsoft.com/office/drawing/2014/main" id="{3D108DBB-ADFD-4789-95D4-AA813A38481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0350" y="283447"/>
            <a:ext cx="914400" cy="914400"/>
          </a:xfrm>
          <a:prstGeom prst="rect">
            <a:avLst/>
          </a:prstGeom>
        </p:spPr>
      </p:pic>
      <p:pic>
        <p:nvPicPr>
          <p:cNvPr id="6" name="Platshållare för innehåll 5" descr="Keps">
            <a:extLst>
              <a:ext uri="{FF2B5EF4-FFF2-40B4-BE49-F238E27FC236}">
                <a16:creationId xmlns:a16="http://schemas.microsoft.com/office/drawing/2014/main" id="{0584AD76-40F9-4EDA-8D3E-C6AB7474092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10350" y="894625"/>
            <a:ext cx="914400" cy="914400"/>
          </a:xfrm>
          <a:prstGeom prst="rect">
            <a:avLst/>
          </a:prstGeom>
        </p:spPr>
      </p:pic>
      <p:pic>
        <p:nvPicPr>
          <p:cNvPr id="7" name="Platshållare för innehåll 5" descr="Keps">
            <a:extLst>
              <a:ext uri="{FF2B5EF4-FFF2-40B4-BE49-F238E27FC236}">
                <a16:creationId xmlns:a16="http://schemas.microsoft.com/office/drawing/2014/main" id="{ABE22E13-9662-40E6-ABE1-5ACBDA065F0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0350" y="1505803"/>
            <a:ext cx="914400" cy="914400"/>
          </a:xfrm>
          <a:prstGeom prst="rect">
            <a:avLst/>
          </a:prstGeom>
        </p:spPr>
      </p:pic>
      <p:pic>
        <p:nvPicPr>
          <p:cNvPr id="8" name="Platshållare för innehåll 5" descr="Keps">
            <a:extLst>
              <a:ext uri="{FF2B5EF4-FFF2-40B4-BE49-F238E27FC236}">
                <a16:creationId xmlns:a16="http://schemas.microsoft.com/office/drawing/2014/main" id="{5D26886E-07E2-412C-8861-2B115CB6E88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610350" y="3299387"/>
            <a:ext cx="914400" cy="914400"/>
          </a:xfrm>
          <a:prstGeom prst="rect">
            <a:avLst/>
          </a:prstGeom>
        </p:spPr>
      </p:pic>
      <p:pic>
        <p:nvPicPr>
          <p:cNvPr id="9" name="Platshållare för innehåll 5" descr="Keps">
            <a:extLst>
              <a:ext uri="{FF2B5EF4-FFF2-40B4-BE49-F238E27FC236}">
                <a16:creationId xmlns:a16="http://schemas.microsoft.com/office/drawing/2014/main" id="{25A01C25-BEFB-43C6-8DD8-8B6488B18C1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10350" y="2728159"/>
            <a:ext cx="914400" cy="914400"/>
          </a:xfrm>
          <a:prstGeom prst="rect">
            <a:avLst/>
          </a:prstGeom>
        </p:spPr>
      </p:pic>
      <p:pic>
        <p:nvPicPr>
          <p:cNvPr id="10" name="Platshållare för innehåll 5" descr="Keps">
            <a:extLst>
              <a:ext uri="{FF2B5EF4-FFF2-40B4-BE49-F238E27FC236}">
                <a16:creationId xmlns:a16="http://schemas.microsoft.com/office/drawing/2014/main" id="{255DFCBB-AB71-49CE-84A9-168614C4F1B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610350" y="2135027"/>
            <a:ext cx="914400" cy="914400"/>
          </a:xfrm>
          <a:prstGeom prst="rect">
            <a:avLst/>
          </a:prstGeom>
        </p:spPr>
      </p:pic>
    </p:spTree>
    <p:extLst>
      <p:ext uri="{BB962C8B-B14F-4D97-AF65-F5344CB8AC3E}">
        <p14:creationId xmlns:p14="http://schemas.microsoft.com/office/powerpoint/2010/main" val="874136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DF79201-C434-44D4-B99C-F79596698253}"/>
              </a:ext>
            </a:extLst>
          </p:cNvPr>
          <p:cNvSpPr>
            <a:spLocks noGrp="1"/>
          </p:cNvSpPr>
          <p:nvPr>
            <p:ph type="title"/>
          </p:nvPr>
        </p:nvSpPr>
        <p:spPr/>
        <p:txBody>
          <a:bodyPr/>
          <a:lstStyle/>
          <a:p>
            <a:r>
              <a:rPr lang="sv-SE" dirty="0"/>
              <a:t>Exempel planerad sekvens</a:t>
            </a:r>
          </a:p>
        </p:txBody>
      </p:sp>
      <p:sp>
        <p:nvSpPr>
          <p:cNvPr id="3" name="Platshållare för innehåll 2">
            <a:extLst>
              <a:ext uri="{FF2B5EF4-FFF2-40B4-BE49-F238E27FC236}">
                <a16:creationId xmlns:a16="http://schemas.microsoft.com/office/drawing/2014/main" id="{4D876A2A-31D2-4BD4-AF35-C2665AD8A04D}"/>
              </a:ext>
            </a:extLst>
          </p:cNvPr>
          <p:cNvSpPr>
            <a:spLocks noGrp="1"/>
          </p:cNvSpPr>
          <p:nvPr>
            <p:ph idx="1"/>
          </p:nvPr>
        </p:nvSpPr>
        <p:spPr/>
        <p:txBody>
          <a:bodyPr/>
          <a:lstStyle/>
          <a:p>
            <a:pPr marL="0" indent="0">
              <a:buNone/>
            </a:pPr>
            <a:r>
              <a:rPr lang="sv-SE" sz="1400" dirty="0"/>
              <a:t>En arbetsgrupp behöver hitta en lösning på det stökiga köket. </a:t>
            </a:r>
          </a:p>
          <a:p>
            <a:pPr marL="342900" indent="-342900">
              <a:buAutoNum type="arabicPeriod"/>
            </a:pPr>
            <a:r>
              <a:rPr lang="sv-SE" sz="1400" dirty="0"/>
              <a:t>Mötet börjar med en Blå hatt- för att beskriva problemet, det smutsiga köket och processen, hur lång tid som finns </a:t>
            </a:r>
            <a:r>
              <a:rPr lang="sv-SE" sz="1400" dirty="0" err="1"/>
              <a:t>etc</a:t>
            </a:r>
            <a:r>
              <a:rPr lang="sv-SE" sz="1400" dirty="0"/>
              <a:t>, samt att en sekvens av blå, röd, vit, svart, gul, grön, svart, gul, röd och blå hatt kommer användas. </a:t>
            </a:r>
          </a:p>
          <a:p>
            <a:pPr marL="342900" indent="-342900">
              <a:buAutoNum type="arabicPeriod"/>
            </a:pPr>
            <a:r>
              <a:rPr lang="sv-SE" sz="1400" dirty="0"/>
              <a:t>Sedan kommer en röd hatt för att alla ska få en möjlighet att på 20 sek var vädra sina känslor runt det smutsiga köket. Särskilt bra vid infekterade frågor. </a:t>
            </a:r>
          </a:p>
          <a:p>
            <a:pPr marL="342900" indent="-342900">
              <a:buAutoNum type="arabicPeriod"/>
            </a:pPr>
            <a:r>
              <a:rPr lang="sv-SE" sz="1400" dirty="0"/>
              <a:t>Vit hatt där var och en får en möjlighet att på 1-2 min lyfta all objektiva fakta, ex hur ofta kommer städerskan, hur städas det idag , när, vad är det som är smutsigt osv. </a:t>
            </a:r>
          </a:p>
          <a:p>
            <a:pPr marL="342900" indent="-342900">
              <a:buAutoNum type="arabicPeriod"/>
            </a:pPr>
            <a:r>
              <a:rPr lang="sv-SE" sz="1400" dirty="0"/>
              <a:t>Svart hatt ger var och en 1-2 min för att lyfta alla kritiska tankar om vad som är svårt, problematiskt, risker och farhågor.  Forts. nästa sida</a:t>
            </a:r>
          </a:p>
          <a:p>
            <a:pPr marL="342900" indent="-342900">
              <a:buAutoNum type="arabicPeriod"/>
            </a:pPr>
            <a:endParaRPr lang="sv-SE" sz="1400" dirty="0"/>
          </a:p>
        </p:txBody>
      </p:sp>
      <p:pic>
        <p:nvPicPr>
          <p:cNvPr id="5" name="Platshållare för innehåll 5" descr="Keps">
            <a:extLst>
              <a:ext uri="{FF2B5EF4-FFF2-40B4-BE49-F238E27FC236}">
                <a16:creationId xmlns:a16="http://schemas.microsoft.com/office/drawing/2014/main" id="{FBA74070-7C0E-4BBE-907C-A4B6374CD7F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000792" y="2016737"/>
            <a:ext cx="914400" cy="914400"/>
          </a:xfrm>
          <a:prstGeom prst="rect">
            <a:avLst/>
          </a:prstGeom>
        </p:spPr>
      </p:pic>
      <p:pic>
        <p:nvPicPr>
          <p:cNvPr id="9" name="Platshållare för innehåll 5" descr="Keps">
            <a:extLst>
              <a:ext uri="{FF2B5EF4-FFF2-40B4-BE49-F238E27FC236}">
                <a16:creationId xmlns:a16="http://schemas.microsoft.com/office/drawing/2014/main" id="{BC3DDCA6-4227-4B71-9C3E-C8232B7C89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043696" y="3251269"/>
            <a:ext cx="914400" cy="914400"/>
          </a:xfrm>
          <a:prstGeom prst="rect">
            <a:avLst/>
          </a:prstGeom>
        </p:spPr>
      </p:pic>
      <p:pic>
        <p:nvPicPr>
          <p:cNvPr id="10" name="Platshållare för innehåll 5" descr="Keps">
            <a:extLst>
              <a:ext uri="{FF2B5EF4-FFF2-40B4-BE49-F238E27FC236}">
                <a16:creationId xmlns:a16="http://schemas.microsoft.com/office/drawing/2014/main" id="{A96170E3-B25E-494D-82E7-8FB75831F0F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023790" y="2674487"/>
            <a:ext cx="914400" cy="914400"/>
          </a:xfrm>
          <a:prstGeom prst="rect">
            <a:avLst/>
          </a:prstGeom>
        </p:spPr>
      </p:pic>
      <p:pic>
        <p:nvPicPr>
          <p:cNvPr id="14" name="Platshållare för innehåll 5" descr="Keps">
            <a:extLst>
              <a:ext uri="{FF2B5EF4-FFF2-40B4-BE49-F238E27FC236}">
                <a16:creationId xmlns:a16="http://schemas.microsoft.com/office/drawing/2014/main" id="{89C9035D-6128-4B61-95C0-96FF1EEB07B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000792" y="1397793"/>
            <a:ext cx="914400" cy="914400"/>
          </a:xfrm>
          <a:prstGeom prst="rect">
            <a:avLst/>
          </a:prstGeom>
        </p:spPr>
      </p:pic>
    </p:spTree>
    <p:extLst>
      <p:ext uri="{BB962C8B-B14F-4D97-AF65-F5344CB8AC3E}">
        <p14:creationId xmlns:p14="http://schemas.microsoft.com/office/powerpoint/2010/main" val="41733543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DF79201-C434-44D4-B99C-F79596698253}"/>
              </a:ext>
            </a:extLst>
          </p:cNvPr>
          <p:cNvSpPr>
            <a:spLocks noGrp="1"/>
          </p:cNvSpPr>
          <p:nvPr>
            <p:ph type="title"/>
          </p:nvPr>
        </p:nvSpPr>
        <p:spPr>
          <a:xfrm>
            <a:off x="971550" y="613647"/>
            <a:ext cx="5972948" cy="516630"/>
          </a:xfrm>
        </p:spPr>
        <p:txBody>
          <a:bodyPr/>
          <a:lstStyle/>
          <a:p>
            <a:r>
              <a:rPr lang="sv-SE" dirty="0"/>
              <a:t>Forts exempel planerad sekvens</a:t>
            </a:r>
          </a:p>
        </p:txBody>
      </p:sp>
      <p:sp>
        <p:nvSpPr>
          <p:cNvPr id="3" name="Platshållare för innehåll 2">
            <a:extLst>
              <a:ext uri="{FF2B5EF4-FFF2-40B4-BE49-F238E27FC236}">
                <a16:creationId xmlns:a16="http://schemas.microsoft.com/office/drawing/2014/main" id="{4D876A2A-31D2-4BD4-AF35-C2665AD8A04D}"/>
              </a:ext>
            </a:extLst>
          </p:cNvPr>
          <p:cNvSpPr>
            <a:spLocks noGrp="1"/>
          </p:cNvSpPr>
          <p:nvPr>
            <p:ph idx="1"/>
          </p:nvPr>
        </p:nvSpPr>
        <p:spPr>
          <a:xfrm>
            <a:off x="971550" y="1124169"/>
            <a:ext cx="5972948" cy="2692857"/>
          </a:xfrm>
        </p:spPr>
        <p:txBody>
          <a:bodyPr/>
          <a:lstStyle/>
          <a:p>
            <a:pPr marL="342900" indent="-342900">
              <a:buFont typeface="+mj-lt"/>
              <a:buAutoNum type="arabicPeriod" startAt="5"/>
            </a:pPr>
            <a:r>
              <a:rPr lang="sv-SE" sz="1400" dirty="0"/>
              <a:t>Gul hatt ger möjlighet att lyfta allt det som fungerar bra idag, alla möjligheter och positiva aspekter, det som går att bygga vidare på.</a:t>
            </a:r>
          </a:p>
          <a:p>
            <a:pPr marL="342900" indent="-342900">
              <a:buAutoNum type="arabicPeriod" startAt="5"/>
            </a:pPr>
            <a:r>
              <a:rPr lang="sv-SE" sz="1400" dirty="0"/>
              <a:t>Grön hatt – för att komma med nya idéer på saker som går att prova för att lösa problemet och bygga vidare på idéerna.</a:t>
            </a:r>
          </a:p>
          <a:p>
            <a:pPr marL="342900" indent="-342900">
              <a:buAutoNum type="arabicPeriod" startAt="5"/>
            </a:pPr>
            <a:r>
              <a:rPr lang="sv-SE" sz="1400" dirty="0"/>
              <a:t>Svart hatt för att sålla bland idéerna, vad är rimligt, vilka svagheter finns det, vad kommer inte fungera?</a:t>
            </a:r>
          </a:p>
          <a:p>
            <a:pPr marL="342900" indent="-342900">
              <a:buAutoNum type="arabicPeriod" startAt="5"/>
            </a:pPr>
            <a:r>
              <a:rPr lang="sv-SE" sz="1400" dirty="0"/>
              <a:t>Gul eller grön hatt för att lösa de problem som funnits med idéerna och göra dem användbara samt se vilka som goda möjligheter att lösa problemet.</a:t>
            </a:r>
          </a:p>
          <a:p>
            <a:pPr marL="342900" indent="-342900">
              <a:buAutoNum type="arabicPeriod" startAt="5"/>
            </a:pPr>
            <a:r>
              <a:rPr lang="sv-SE" sz="1400" dirty="0"/>
              <a:t>Röd hatt för att välja den eller de lösningar som känns bäst.</a:t>
            </a:r>
          </a:p>
          <a:p>
            <a:pPr marL="342900" indent="-342900">
              <a:buAutoNum type="arabicPeriod" startAt="5"/>
            </a:pPr>
            <a:r>
              <a:rPr lang="sv-SE" sz="1400" dirty="0"/>
              <a:t>Blå hatt för att sammanfatta och komma till en slutsats samt utvärdera processen.</a:t>
            </a:r>
          </a:p>
          <a:p>
            <a:pPr marL="342900" indent="-342900">
              <a:buAutoNum type="arabicPeriod" startAt="5"/>
            </a:pPr>
            <a:endParaRPr lang="sv-SE" sz="1400" dirty="0"/>
          </a:p>
        </p:txBody>
      </p:sp>
      <p:pic>
        <p:nvPicPr>
          <p:cNvPr id="5" name="Platshållare för innehåll 5" descr="Keps">
            <a:extLst>
              <a:ext uri="{FF2B5EF4-FFF2-40B4-BE49-F238E27FC236}">
                <a16:creationId xmlns:a16="http://schemas.microsoft.com/office/drawing/2014/main" id="{FBA74070-7C0E-4BBE-907C-A4B6374CD7F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882199" y="3010310"/>
            <a:ext cx="914400" cy="914400"/>
          </a:xfrm>
          <a:prstGeom prst="rect">
            <a:avLst/>
          </a:prstGeom>
        </p:spPr>
      </p:pic>
      <p:pic>
        <p:nvPicPr>
          <p:cNvPr id="8" name="Platshållare för innehåll 5" descr="Keps">
            <a:extLst>
              <a:ext uri="{FF2B5EF4-FFF2-40B4-BE49-F238E27FC236}">
                <a16:creationId xmlns:a16="http://schemas.microsoft.com/office/drawing/2014/main" id="{82A9F637-BC63-4366-8661-E882DE3145F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70247" y="2536920"/>
            <a:ext cx="914400" cy="914400"/>
          </a:xfrm>
          <a:prstGeom prst="rect">
            <a:avLst/>
          </a:prstGeom>
        </p:spPr>
      </p:pic>
      <p:pic>
        <p:nvPicPr>
          <p:cNvPr id="9" name="Platshållare för innehåll 5" descr="Keps">
            <a:extLst>
              <a:ext uri="{FF2B5EF4-FFF2-40B4-BE49-F238E27FC236}">
                <a16:creationId xmlns:a16="http://schemas.microsoft.com/office/drawing/2014/main" id="{BC3DDCA6-4227-4B71-9C3E-C8232B7C89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929051" y="1896570"/>
            <a:ext cx="914400" cy="914400"/>
          </a:xfrm>
          <a:prstGeom prst="rect">
            <a:avLst/>
          </a:prstGeom>
        </p:spPr>
      </p:pic>
      <p:pic>
        <p:nvPicPr>
          <p:cNvPr id="12" name="Platshållare för innehåll 5" descr="Keps">
            <a:extLst>
              <a:ext uri="{FF2B5EF4-FFF2-40B4-BE49-F238E27FC236}">
                <a16:creationId xmlns:a16="http://schemas.microsoft.com/office/drawing/2014/main" id="{6EFC2911-9509-4074-8B22-0911E9ADB4B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761204" y="1386048"/>
            <a:ext cx="914400" cy="914400"/>
          </a:xfrm>
          <a:prstGeom prst="rect">
            <a:avLst/>
          </a:prstGeom>
        </p:spPr>
      </p:pic>
      <p:pic>
        <p:nvPicPr>
          <p:cNvPr id="13" name="Platshållare för innehåll 5" descr="Keps">
            <a:extLst>
              <a:ext uri="{FF2B5EF4-FFF2-40B4-BE49-F238E27FC236}">
                <a16:creationId xmlns:a16="http://schemas.microsoft.com/office/drawing/2014/main" id="{A56B0069-2142-45A0-AE59-6D3FA5F27F9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866752" y="871962"/>
            <a:ext cx="914400" cy="914400"/>
          </a:xfrm>
          <a:prstGeom prst="rect">
            <a:avLst/>
          </a:prstGeom>
        </p:spPr>
      </p:pic>
      <p:pic>
        <p:nvPicPr>
          <p:cNvPr id="14" name="Platshållare för innehåll 5" descr="Keps">
            <a:extLst>
              <a:ext uri="{FF2B5EF4-FFF2-40B4-BE49-F238E27FC236}">
                <a16:creationId xmlns:a16="http://schemas.microsoft.com/office/drawing/2014/main" id="{89C9035D-6128-4B61-95C0-96FF1EEB07B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44498" y="3509695"/>
            <a:ext cx="914400" cy="914400"/>
          </a:xfrm>
          <a:prstGeom prst="rect">
            <a:avLst/>
          </a:prstGeom>
        </p:spPr>
      </p:pic>
    </p:spTree>
    <p:extLst>
      <p:ext uri="{BB962C8B-B14F-4D97-AF65-F5344CB8AC3E}">
        <p14:creationId xmlns:p14="http://schemas.microsoft.com/office/powerpoint/2010/main" val="2237551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9393ADF-D134-48E2-A92C-28CFD20BB70B}"/>
              </a:ext>
            </a:extLst>
          </p:cNvPr>
          <p:cNvSpPr>
            <a:spLocks noGrp="1"/>
          </p:cNvSpPr>
          <p:nvPr>
            <p:ph type="title"/>
          </p:nvPr>
        </p:nvSpPr>
        <p:spPr>
          <a:xfrm>
            <a:off x="717729" y="558396"/>
            <a:ext cx="5972948" cy="516630"/>
          </a:xfrm>
        </p:spPr>
        <p:txBody>
          <a:bodyPr/>
          <a:lstStyle/>
          <a:p>
            <a:r>
              <a:rPr lang="sv-SE" dirty="0"/>
              <a:t>Exempel – använda hattar vid behov</a:t>
            </a:r>
          </a:p>
        </p:txBody>
      </p:sp>
      <p:sp>
        <p:nvSpPr>
          <p:cNvPr id="4" name="Underrubrik 3">
            <a:extLst>
              <a:ext uri="{FF2B5EF4-FFF2-40B4-BE49-F238E27FC236}">
                <a16:creationId xmlns:a16="http://schemas.microsoft.com/office/drawing/2014/main" id="{64377173-F9DD-4064-A7C8-23BA7B619644}"/>
              </a:ext>
            </a:extLst>
          </p:cNvPr>
          <p:cNvSpPr>
            <a:spLocks noGrp="1"/>
          </p:cNvSpPr>
          <p:nvPr>
            <p:ph type="subTitle" idx="10"/>
          </p:nvPr>
        </p:nvSpPr>
        <p:spPr/>
        <p:txBody>
          <a:bodyPr/>
          <a:lstStyle/>
          <a:p>
            <a:endParaRPr lang="sv-SE"/>
          </a:p>
        </p:txBody>
      </p:sp>
      <p:pic>
        <p:nvPicPr>
          <p:cNvPr id="14" name="Platshållare för innehåll 5" descr="Keps">
            <a:extLst>
              <a:ext uri="{FF2B5EF4-FFF2-40B4-BE49-F238E27FC236}">
                <a16:creationId xmlns:a16="http://schemas.microsoft.com/office/drawing/2014/main" id="{CC0A6923-ADF0-419A-9A0D-7D8AD22827F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840853" y="2764250"/>
            <a:ext cx="914400" cy="914400"/>
          </a:xfrm>
          <a:prstGeom prst="rect">
            <a:avLst/>
          </a:prstGeom>
        </p:spPr>
      </p:pic>
      <p:pic>
        <p:nvPicPr>
          <p:cNvPr id="15" name="Platshållare för innehåll 5" descr="Keps">
            <a:extLst>
              <a:ext uri="{FF2B5EF4-FFF2-40B4-BE49-F238E27FC236}">
                <a16:creationId xmlns:a16="http://schemas.microsoft.com/office/drawing/2014/main" id="{EB2E7766-E93D-45CF-B5AE-E253F442485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76942" y="82716"/>
            <a:ext cx="914400" cy="914400"/>
          </a:xfrm>
          <a:prstGeom prst="rect">
            <a:avLst/>
          </a:prstGeom>
        </p:spPr>
      </p:pic>
      <p:pic>
        <p:nvPicPr>
          <p:cNvPr id="16" name="Platshållare för innehåll 5" descr="Keps">
            <a:extLst>
              <a:ext uri="{FF2B5EF4-FFF2-40B4-BE49-F238E27FC236}">
                <a16:creationId xmlns:a16="http://schemas.microsoft.com/office/drawing/2014/main" id="{9FD842BB-01B2-43AB-8304-004C8740357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332603" y="2707254"/>
            <a:ext cx="914400" cy="914400"/>
          </a:xfrm>
          <a:prstGeom prst="rect">
            <a:avLst/>
          </a:prstGeom>
        </p:spPr>
      </p:pic>
      <p:pic>
        <p:nvPicPr>
          <p:cNvPr id="17" name="Platshållare för innehåll 5" descr="Keps">
            <a:extLst>
              <a:ext uri="{FF2B5EF4-FFF2-40B4-BE49-F238E27FC236}">
                <a16:creationId xmlns:a16="http://schemas.microsoft.com/office/drawing/2014/main" id="{9D7C8999-A893-46D7-89DB-99DF69C227C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634142" y="1803422"/>
            <a:ext cx="914400" cy="914400"/>
          </a:xfrm>
          <a:prstGeom prst="rect">
            <a:avLst/>
          </a:prstGeom>
        </p:spPr>
      </p:pic>
      <p:pic>
        <p:nvPicPr>
          <p:cNvPr id="18" name="Platshållare för innehåll 5" descr="Keps">
            <a:extLst>
              <a:ext uri="{FF2B5EF4-FFF2-40B4-BE49-F238E27FC236}">
                <a16:creationId xmlns:a16="http://schemas.microsoft.com/office/drawing/2014/main" id="{5D0B88C1-1A7A-4566-B06F-873F188FA84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521848" y="1010449"/>
            <a:ext cx="914400" cy="914400"/>
          </a:xfrm>
          <a:prstGeom prst="rect">
            <a:avLst/>
          </a:prstGeom>
        </p:spPr>
      </p:pic>
      <p:pic>
        <p:nvPicPr>
          <p:cNvPr id="19" name="Platshållare för innehåll 5" descr="Keps">
            <a:extLst>
              <a:ext uri="{FF2B5EF4-FFF2-40B4-BE49-F238E27FC236}">
                <a16:creationId xmlns:a16="http://schemas.microsoft.com/office/drawing/2014/main" id="{92C698E6-57BC-491A-9620-E07E99087FB9}"/>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68903" y="1327677"/>
            <a:ext cx="914400" cy="914400"/>
          </a:xfrm>
          <a:prstGeom prst="rect">
            <a:avLst/>
          </a:prstGeom>
        </p:spPr>
      </p:pic>
      <p:sp>
        <p:nvSpPr>
          <p:cNvPr id="3" name="textruta 2">
            <a:extLst>
              <a:ext uri="{FF2B5EF4-FFF2-40B4-BE49-F238E27FC236}">
                <a16:creationId xmlns:a16="http://schemas.microsoft.com/office/drawing/2014/main" id="{35E129D8-0FA8-4E01-8CF5-4C42CC5A1E13}"/>
              </a:ext>
            </a:extLst>
          </p:cNvPr>
          <p:cNvSpPr txBox="1"/>
          <p:nvPr/>
        </p:nvSpPr>
        <p:spPr>
          <a:xfrm>
            <a:off x="5837217" y="919233"/>
            <a:ext cx="3422650" cy="738664"/>
          </a:xfrm>
          <a:prstGeom prst="rect">
            <a:avLst/>
          </a:prstGeom>
          <a:noFill/>
        </p:spPr>
        <p:txBody>
          <a:bodyPr wrap="square" rtlCol="0">
            <a:spAutoFit/>
          </a:bodyPr>
          <a:lstStyle/>
          <a:p>
            <a:r>
              <a:rPr lang="sv-SE" sz="1400" dirty="0"/>
              <a:t>”Vi kommer inte längre med detta, vi behöver nya idéer. Sätt på er den gröna hatten en stund”</a:t>
            </a:r>
          </a:p>
        </p:txBody>
      </p:sp>
      <p:sp>
        <p:nvSpPr>
          <p:cNvPr id="11" name="textruta 10">
            <a:extLst>
              <a:ext uri="{FF2B5EF4-FFF2-40B4-BE49-F238E27FC236}">
                <a16:creationId xmlns:a16="http://schemas.microsoft.com/office/drawing/2014/main" id="{4EC9693B-6664-4F72-B872-8D9C77B62A06}"/>
              </a:ext>
            </a:extLst>
          </p:cNvPr>
          <p:cNvSpPr txBox="1"/>
          <p:nvPr/>
        </p:nvSpPr>
        <p:spPr>
          <a:xfrm>
            <a:off x="5449867" y="2546395"/>
            <a:ext cx="3422650" cy="738664"/>
          </a:xfrm>
          <a:prstGeom prst="rect">
            <a:avLst/>
          </a:prstGeom>
          <a:noFill/>
        </p:spPr>
        <p:txBody>
          <a:bodyPr wrap="square" rtlCol="0">
            <a:spAutoFit/>
          </a:bodyPr>
          <a:lstStyle/>
          <a:p>
            <a:r>
              <a:rPr lang="sv-SE" sz="1400" dirty="0"/>
              <a:t>”Nu har vi två möjliga lösningar, vi har gått igenom all fakta, vi tar en röd hatt för att se vad vi känner är bäst att göra”</a:t>
            </a:r>
          </a:p>
        </p:txBody>
      </p:sp>
      <p:sp>
        <p:nvSpPr>
          <p:cNvPr id="12" name="textruta 11">
            <a:extLst>
              <a:ext uri="{FF2B5EF4-FFF2-40B4-BE49-F238E27FC236}">
                <a16:creationId xmlns:a16="http://schemas.microsoft.com/office/drawing/2014/main" id="{D9F84082-8FA2-4AC4-9A00-06A449C6C5DA}"/>
              </a:ext>
            </a:extLst>
          </p:cNvPr>
          <p:cNvSpPr txBox="1"/>
          <p:nvPr/>
        </p:nvSpPr>
        <p:spPr>
          <a:xfrm>
            <a:off x="4548753" y="3638395"/>
            <a:ext cx="3422650" cy="738664"/>
          </a:xfrm>
          <a:prstGeom prst="rect">
            <a:avLst/>
          </a:prstGeom>
          <a:noFill/>
        </p:spPr>
        <p:txBody>
          <a:bodyPr wrap="square" rtlCol="0">
            <a:spAutoFit/>
          </a:bodyPr>
          <a:lstStyle/>
          <a:p>
            <a:r>
              <a:rPr lang="sv-SE" sz="1400" dirty="0"/>
              <a:t>”Jag tar på mig min blå hatt – allt detta är intressant, men inte det vi skulle prata om idag, vi behöver komma tillbaka till ämnet”</a:t>
            </a:r>
          </a:p>
        </p:txBody>
      </p:sp>
      <p:sp>
        <p:nvSpPr>
          <p:cNvPr id="13" name="textruta 12">
            <a:extLst>
              <a:ext uri="{FF2B5EF4-FFF2-40B4-BE49-F238E27FC236}">
                <a16:creationId xmlns:a16="http://schemas.microsoft.com/office/drawing/2014/main" id="{BCD8FCE9-5C7C-4892-86AB-13B8EC9E55D1}"/>
              </a:ext>
            </a:extLst>
          </p:cNvPr>
          <p:cNvSpPr txBox="1"/>
          <p:nvPr/>
        </p:nvSpPr>
        <p:spPr>
          <a:xfrm>
            <a:off x="2267723" y="1787534"/>
            <a:ext cx="3422650" cy="954107"/>
          </a:xfrm>
          <a:prstGeom prst="rect">
            <a:avLst/>
          </a:prstGeom>
          <a:noFill/>
        </p:spPr>
        <p:txBody>
          <a:bodyPr wrap="square" rtlCol="0">
            <a:spAutoFit/>
          </a:bodyPr>
          <a:lstStyle/>
          <a:p>
            <a:r>
              <a:rPr lang="sv-SE" sz="1400" dirty="0"/>
              <a:t>”Det låter roligare att expandera än att dra ner, men innan vi går vidare så tar vi en svart hatt på det för att se om det finns några risker”</a:t>
            </a:r>
          </a:p>
        </p:txBody>
      </p:sp>
      <p:sp>
        <p:nvSpPr>
          <p:cNvPr id="20" name="textruta 19">
            <a:extLst>
              <a:ext uri="{FF2B5EF4-FFF2-40B4-BE49-F238E27FC236}">
                <a16:creationId xmlns:a16="http://schemas.microsoft.com/office/drawing/2014/main" id="{9EF7852D-D96D-4D49-B547-D62817CC0EC6}"/>
              </a:ext>
            </a:extLst>
          </p:cNvPr>
          <p:cNvSpPr txBox="1"/>
          <p:nvPr/>
        </p:nvSpPr>
        <p:spPr>
          <a:xfrm>
            <a:off x="264384" y="2240768"/>
            <a:ext cx="1728494" cy="954107"/>
          </a:xfrm>
          <a:prstGeom prst="rect">
            <a:avLst/>
          </a:prstGeom>
          <a:noFill/>
        </p:spPr>
        <p:txBody>
          <a:bodyPr wrap="square" rtlCol="0">
            <a:spAutoFit/>
          </a:bodyPr>
          <a:lstStyle/>
          <a:p>
            <a:r>
              <a:rPr lang="sv-SE" sz="1400" dirty="0"/>
              <a:t>”Vi har två olika alternativ, ge mig en vit hatt på dem, vad har vi för fakta?”</a:t>
            </a:r>
          </a:p>
        </p:txBody>
      </p:sp>
      <p:sp>
        <p:nvSpPr>
          <p:cNvPr id="21" name="textruta 20">
            <a:extLst>
              <a:ext uri="{FF2B5EF4-FFF2-40B4-BE49-F238E27FC236}">
                <a16:creationId xmlns:a16="http://schemas.microsoft.com/office/drawing/2014/main" id="{B5C668E8-3543-4BA1-9450-F12660565953}"/>
              </a:ext>
            </a:extLst>
          </p:cNvPr>
          <p:cNvSpPr txBox="1"/>
          <p:nvPr/>
        </p:nvSpPr>
        <p:spPr>
          <a:xfrm>
            <a:off x="1126103" y="3460794"/>
            <a:ext cx="3422650" cy="738664"/>
          </a:xfrm>
          <a:prstGeom prst="rect">
            <a:avLst/>
          </a:prstGeom>
          <a:noFill/>
        </p:spPr>
        <p:txBody>
          <a:bodyPr wrap="square" rtlCol="0">
            <a:spAutoFit/>
          </a:bodyPr>
          <a:lstStyle/>
          <a:p>
            <a:r>
              <a:rPr lang="sv-SE" sz="1400" dirty="0"/>
              <a:t>”Det är bra svart hatt tänkande där, men nu vill jag att vi tar på oss den gula hatten en stund och ser vad vi har för möjligheter”</a:t>
            </a:r>
          </a:p>
        </p:txBody>
      </p:sp>
    </p:spTree>
    <p:extLst>
      <p:ext uri="{BB962C8B-B14F-4D97-AF65-F5344CB8AC3E}">
        <p14:creationId xmlns:p14="http://schemas.microsoft.com/office/powerpoint/2010/main" val="3836253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45656E8-A219-40AB-BCC6-07744D0125E4}"/>
              </a:ext>
            </a:extLst>
          </p:cNvPr>
          <p:cNvSpPr>
            <a:spLocks noGrp="1"/>
          </p:cNvSpPr>
          <p:nvPr>
            <p:ph type="title"/>
          </p:nvPr>
        </p:nvSpPr>
        <p:spPr/>
        <p:txBody>
          <a:bodyPr/>
          <a:lstStyle/>
          <a:p>
            <a:r>
              <a:rPr lang="sv-SE" dirty="0"/>
              <a:t>Bra att tänka på</a:t>
            </a:r>
          </a:p>
        </p:txBody>
      </p:sp>
      <p:sp>
        <p:nvSpPr>
          <p:cNvPr id="3" name="Platshållare för innehåll 2">
            <a:extLst>
              <a:ext uri="{FF2B5EF4-FFF2-40B4-BE49-F238E27FC236}">
                <a16:creationId xmlns:a16="http://schemas.microsoft.com/office/drawing/2014/main" id="{2D01AD12-2051-499D-9904-419E04824A15}"/>
              </a:ext>
            </a:extLst>
          </p:cNvPr>
          <p:cNvSpPr>
            <a:spLocks noGrp="1"/>
          </p:cNvSpPr>
          <p:nvPr>
            <p:ph idx="1"/>
          </p:nvPr>
        </p:nvSpPr>
        <p:spPr>
          <a:xfrm>
            <a:off x="971549" y="1251169"/>
            <a:ext cx="6402373" cy="2692857"/>
          </a:xfrm>
        </p:spPr>
        <p:txBody>
          <a:bodyPr/>
          <a:lstStyle/>
          <a:p>
            <a:r>
              <a:rPr lang="sv-SE" sz="1600" dirty="0"/>
              <a:t>Det är viktigt att hålla fokus på den hatt som är och leda tillbaka om det drar iväg</a:t>
            </a:r>
          </a:p>
          <a:p>
            <a:r>
              <a:rPr lang="sv-SE" sz="1600" dirty="0"/>
              <a:t>Hattarna överlappar varandra lite, så var inte alltför petiga</a:t>
            </a:r>
          </a:p>
          <a:p>
            <a:r>
              <a:rPr lang="sv-SE" sz="1600" dirty="0"/>
              <a:t>Håll tiden ganska kort, 1-2 minuter per person och hatt är ofta lagom. Röd hatt han vara så kort som 20 sekunder. </a:t>
            </a:r>
          </a:p>
          <a:p>
            <a:r>
              <a:rPr lang="sv-SE" sz="1600" dirty="0"/>
              <a:t>Alla kan använda alla hattar även om vissa kanske har mer vana vid vissa hattar än andra. Med övning så har alla möjligheter att utveckla även mindre använda aspekter av sitt tänkande</a:t>
            </a:r>
          </a:p>
          <a:p>
            <a:endParaRPr lang="sv-SE" sz="1600" dirty="0"/>
          </a:p>
        </p:txBody>
      </p:sp>
      <p:sp>
        <p:nvSpPr>
          <p:cNvPr id="4" name="Underrubrik 3">
            <a:extLst>
              <a:ext uri="{FF2B5EF4-FFF2-40B4-BE49-F238E27FC236}">
                <a16:creationId xmlns:a16="http://schemas.microsoft.com/office/drawing/2014/main" id="{11277DB9-D577-4F45-A2E6-B302610D1CCF}"/>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149398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B1F4511-E194-4DD3-B146-F31103343C9F}"/>
              </a:ext>
            </a:extLst>
          </p:cNvPr>
          <p:cNvSpPr>
            <a:spLocks noGrp="1"/>
          </p:cNvSpPr>
          <p:nvPr>
            <p:ph type="ctrTitle"/>
          </p:nvPr>
        </p:nvSpPr>
        <p:spPr/>
        <p:txBody>
          <a:bodyPr/>
          <a:lstStyle/>
          <a:p>
            <a:r>
              <a:rPr lang="sv-SE" dirty="0"/>
              <a:t>Fördjupning</a:t>
            </a:r>
          </a:p>
        </p:txBody>
      </p:sp>
      <p:sp>
        <p:nvSpPr>
          <p:cNvPr id="3" name="Underrubrik 2">
            <a:extLst>
              <a:ext uri="{FF2B5EF4-FFF2-40B4-BE49-F238E27FC236}">
                <a16:creationId xmlns:a16="http://schemas.microsoft.com/office/drawing/2014/main" id="{EEF49FFD-2167-4FA5-AA41-221C9998226C}"/>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292909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9393ADF-D134-48E2-A92C-28CFD20BB70B}"/>
              </a:ext>
            </a:extLst>
          </p:cNvPr>
          <p:cNvSpPr>
            <a:spLocks noGrp="1"/>
          </p:cNvSpPr>
          <p:nvPr>
            <p:ph type="title"/>
          </p:nvPr>
        </p:nvSpPr>
        <p:spPr>
          <a:xfrm>
            <a:off x="1244600" y="914400"/>
            <a:ext cx="5972948" cy="516630"/>
          </a:xfrm>
        </p:spPr>
        <p:txBody>
          <a:bodyPr/>
          <a:lstStyle/>
          <a:p>
            <a:r>
              <a:rPr lang="sv-SE" dirty="0"/>
              <a:t>Vit hatt</a:t>
            </a:r>
          </a:p>
        </p:txBody>
      </p:sp>
      <p:sp>
        <p:nvSpPr>
          <p:cNvPr id="4" name="Underrubrik 3">
            <a:extLst>
              <a:ext uri="{FF2B5EF4-FFF2-40B4-BE49-F238E27FC236}">
                <a16:creationId xmlns:a16="http://schemas.microsoft.com/office/drawing/2014/main" id="{64377173-F9DD-4064-A7C8-23BA7B619644}"/>
              </a:ext>
            </a:extLst>
          </p:cNvPr>
          <p:cNvSpPr>
            <a:spLocks noGrp="1"/>
          </p:cNvSpPr>
          <p:nvPr>
            <p:ph type="subTitle" idx="10"/>
          </p:nvPr>
        </p:nvSpPr>
        <p:spPr/>
        <p:txBody>
          <a:bodyPr/>
          <a:lstStyle/>
          <a:p>
            <a:endParaRPr lang="sv-SE"/>
          </a:p>
        </p:txBody>
      </p:sp>
      <p:pic>
        <p:nvPicPr>
          <p:cNvPr id="19" name="Platshållare för innehåll 5" descr="Keps">
            <a:extLst>
              <a:ext uri="{FF2B5EF4-FFF2-40B4-BE49-F238E27FC236}">
                <a16:creationId xmlns:a16="http://schemas.microsoft.com/office/drawing/2014/main" id="{92C698E6-57BC-491A-9620-E07E99087F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31405" y="205156"/>
            <a:ext cx="914400" cy="914400"/>
          </a:xfrm>
          <a:prstGeom prst="rect">
            <a:avLst/>
          </a:prstGeom>
        </p:spPr>
      </p:pic>
      <p:sp>
        <p:nvSpPr>
          <p:cNvPr id="3" name="textruta 2">
            <a:extLst>
              <a:ext uri="{FF2B5EF4-FFF2-40B4-BE49-F238E27FC236}">
                <a16:creationId xmlns:a16="http://schemas.microsoft.com/office/drawing/2014/main" id="{F4AA0902-BCC9-49CC-BAE3-23ED9EBEC749}"/>
              </a:ext>
            </a:extLst>
          </p:cNvPr>
          <p:cNvSpPr txBox="1"/>
          <p:nvPr/>
        </p:nvSpPr>
        <p:spPr>
          <a:xfrm>
            <a:off x="819150" y="1367135"/>
            <a:ext cx="3905250" cy="2492990"/>
          </a:xfrm>
          <a:prstGeom prst="rect">
            <a:avLst/>
          </a:prstGeom>
          <a:noFill/>
        </p:spPr>
        <p:txBody>
          <a:bodyPr wrap="square" rtlCol="0">
            <a:spAutoFit/>
          </a:bodyPr>
          <a:lstStyle/>
          <a:p>
            <a:r>
              <a:rPr lang="sv-SE" dirty="0"/>
              <a:t>Med den vita hatten fungerar vi som en dator som svarar på frågor utifrån fakta. Den handlar om information.</a:t>
            </a:r>
          </a:p>
          <a:p>
            <a:endParaRPr lang="sv-SE" dirty="0"/>
          </a:p>
          <a:p>
            <a:r>
              <a:rPr lang="sv-SE" sz="1400" dirty="0"/>
              <a:t>Några frågor som hjälpa till är:</a:t>
            </a:r>
          </a:p>
          <a:p>
            <a:pPr marL="285750" indent="-285750">
              <a:buFont typeface="Arial" panose="020B0604020202020204" pitchFamily="34" charset="0"/>
              <a:buChar char="•"/>
            </a:pPr>
            <a:r>
              <a:rPr lang="sv-SE" sz="1400" dirty="0"/>
              <a:t>Vilken information har vi?</a:t>
            </a:r>
          </a:p>
          <a:p>
            <a:pPr marL="285750" indent="-285750">
              <a:buFont typeface="Arial" panose="020B0604020202020204" pitchFamily="34" charset="0"/>
              <a:buChar char="•"/>
            </a:pPr>
            <a:r>
              <a:rPr lang="sv-SE" sz="1400" dirty="0"/>
              <a:t>Vilken information behöver vi?</a:t>
            </a:r>
          </a:p>
          <a:p>
            <a:pPr marL="285750" indent="-285750">
              <a:buFont typeface="Arial" panose="020B0604020202020204" pitchFamily="34" charset="0"/>
              <a:buChar char="•"/>
            </a:pPr>
            <a:r>
              <a:rPr lang="sv-SE" sz="1400" dirty="0"/>
              <a:t>Vilken information saknar vi?</a:t>
            </a:r>
          </a:p>
          <a:p>
            <a:pPr marL="285750" indent="-285750">
              <a:buFont typeface="Arial" panose="020B0604020202020204" pitchFamily="34" charset="0"/>
              <a:buChar char="•"/>
            </a:pPr>
            <a:r>
              <a:rPr lang="sv-SE" sz="1400" dirty="0"/>
              <a:t>Vilka frågor behöver vi ställa?</a:t>
            </a:r>
          </a:p>
          <a:p>
            <a:pPr marL="285750" indent="-285750">
              <a:buFont typeface="Arial" panose="020B0604020202020204" pitchFamily="34" charset="0"/>
              <a:buChar char="•"/>
            </a:pPr>
            <a:r>
              <a:rPr lang="sv-SE" sz="1400" dirty="0"/>
              <a:t>Hur kan vi få den information vi behöver?</a:t>
            </a:r>
          </a:p>
        </p:txBody>
      </p:sp>
      <p:sp>
        <p:nvSpPr>
          <p:cNvPr id="5" name="textruta 4">
            <a:extLst>
              <a:ext uri="{FF2B5EF4-FFF2-40B4-BE49-F238E27FC236}">
                <a16:creationId xmlns:a16="http://schemas.microsoft.com/office/drawing/2014/main" id="{8446C051-D04C-47D7-96C9-5F140DD872A0}"/>
              </a:ext>
            </a:extLst>
          </p:cNvPr>
          <p:cNvSpPr txBox="1"/>
          <p:nvPr/>
        </p:nvSpPr>
        <p:spPr>
          <a:xfrm>
            <a:off x="5079999" y="610850"/>
            <a:ext cx="3296045" cy="3293209"/>
          </a:xfrm>
          <a:prstGeom prst="rect">
            <a:avLst/>
          </a:prstGeom>
          <a:noFill/>
          <a:ln>
            <a:solidFill>
              <a:schemeClr val="tx1"/>
            </a:solidFill>
          </a:ln>
        </p:spPr>
        <p:txBody>
          <a:bodyPr wrap="square" rtlCol="0">
            <a:spAutoFit/>
          </a:bodyPr>
          <a:lstStyle/>
          <a:p>
            <a:r>
              <a:rPr lang="sv-SE" sz="1600" dirty="0"/>
              <a:t>Det är bra att skilja på </a:t>
            </a:r>
          </a:p>
          <a:p>
            <a:pPr marL="285750" indent="-285750">
              <a:buFont typeface="Arial" panose="020B0604020202020204" pitchFamily="34" charset="0"/>
              <a:buChar char="•"/>
            </a:pPr>
            <a:r>
              <a:rPr lang="sv-SE" sz="1600" dirty="0"/>
              <a:t>information som vi antar </a:t>
            </a:r>
          </a:p>
          <a:p>
            <a:pPr marL="285750" indent="-285750">
              <a:buFont typeface="Arial" panose="020B0604020202020204" pitchFamily="34" charset="0"/>
              <a:buChar char="•"/>
            </a:pPr>
            <a:r>
              <a:rPr lang="sv-SE" sz="1600" dirty="0"/>
              <a:t>Information som är checkad</a:t>
            </a:r>
          </a:p>
          <a:p>
            <a:pPr marL="285750" indent="-285750">
              <a:buFont typeface="Arial" panose="020B0604020202020204" pitchFamily="34" charset="0"/>
              <a:buChar char="•"/>
            </a:pPr>
            <a:endParaRPr lang="sv-SE" sz="1600" dirty="0"/>
          </a:p>
          <a:p>
            <a:r>
              <a:rPr lang="sv-SE" sz="1600" dirty="0"/>
              <a:t>Det är också bra att klargöra hur vanligt förekommande någonting är:</a:t>
            </a:r>
          </a:p>
          <a:p>
            <a:r>
              <a:rPr lang="sv-SE" sz="1600" dirty="0"/>
              <a:t>Händer det/är det sant </a:t>
            </a:r>
          </a:p>
          <a:p>
            <a:pPr marL="285750" indent="-285750">
              <a:buFont typeface="Arial" panose="020B0604020202020204" pitchFamily="34" charset="0"/>
              <a:buChar char="•"/>
            </a:pPr>
            <a:r>
              <a:rPr lang="sv-SE" sz="1600" dirty="0"/>
              <a:t>Alltid?</a:t>
            </a:r>
          </a:p>
          <a:p>
            <a:pPr marL="285750" indent="-285750">
              <a:buFont typeface="Arial" panose="020B0604020202020204" pitchFamily="34" charset="0"/>
              <a:buChar char="•"/>
            </a:pPr>
            <a:r>
              <a:rPr lang="sv-SE" sz="1600" dirty="0"/>
              <a:t>Oftast?</a:t>
            </a:r>
          </a:p>
          <a:p>
            <a:pPr marL="285750" indent="-285750">
              <a:buFont typeface="Arial" panose="020B0604020202020204" pitchFamily="34" charset="0"/>
              <a:buChar char="•"/>
            </a:pPr>
            <a:r>
              <a:rPr lang="sv-SE" sz="1600" dirty="0"/>
              <a:t>50/50?</a:t>
            </a:r>
          </a:p>
          <a:p>
            <a:pPr marL="285750" indent="-285750">
              <a:buFont typeface="Arial" panose="020B0604020202020204" pitchFamily="34" charset="0"/>
              <a:buChar char="•"/>
            </a:pPr>
            <a:r>
              <a:rPr lang="sv-SE" sz="1600" dirty="0"/>
              <a:t>Ibland?</a:t>
            </a:r>
          </a:p>
          <a:p>
            <a:pPr marL="285750" indent="-285750">
              <a:buFont typeface="Arial" panose="020B0604020202020204" pitchFamily="34" charset="0"/>
              <a:buChar char="•"/>
            </a:pPr>
            <a:r>
              <a:rPr lang="sv-SE" sz="1600" dirty="0"/>
              <a:t>Sällan?</a:t>
            </a:r>
          </a:p>
          <a:p>
            <a:pPr marL="285750" indent="-285750">
              <a:buFont typeface="Arial" panose="020B0604020202020204" pitchFamily="34" charset="0"/>
              <a:buChar char="•"/>
            </a:pPr>
            <a:r>
              <a:rPr lang="sv-SE" sz="1600" dirty="0"/>
              <a:t>Aldrig?</a:t>
            </a:r>
          </a:p>
        </p:txBody>
      </p:sp>
      <p:sp>
        <p:nvSpPr>
          <p:cNvPr id="6" name="Rektangel 5">
            <a:extLst>
              <a:ext uri="{FF2B5EF4-FFF2-40B4-BE49-F238E27FC236}">
                <a16:creationId xmlns:a16="http://schemas.microsoft.com/office/drawing/2014/main" id="{771A942C-9CB3-4EA1-A2F5-C80CE8010851}"/>
              </a:ext>
            </a:extLst>
          </p:cNvPr>
          <p:cNvSpPr/>
          <p:nvPr/>
        </p:nvSpPr>
        <p:spPr>
          <a:xfrm>
            <a:off x="2156021" y="3909725"/>
            <a:ext cx="4572000" cy="646331"/>
          </a:xfrm>
          <a:prstGeom prst="rect">
            <a:avLst/>
          </a:prstGeom>
        </p:spPr>
        <p:txBody>
          <a:bodyPr>
            <a:spAutoFit/>
          </a:bodyPr>
          <a:lstStyle/>
          <a:p>
            <a:r>
              <a:rPr lang="sv-SE" dirty="0"/>
              <a:t>Var vaksam så du inte använder informationen för att föra fram en åsikt, känsla eller idé.</a:t>
            </a:r>
          </a:p>
        </p:txBody>
      </p:sp>
    </p:spTree>
    <p:extLst>
      <p:ext uri="{BB962C8B-B14F-4D97-AF65-F5344CB8AC3E}">
        <p14:creationId xmlns:p14="http://schemas.microsoft.com/office/powerpoint/2010/main" val="17355156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9393ADF-D134-48E2-A92C-28CFD20BB70B}"/>
              </a:ext>
            </a:extLst>
          </p:cNvPr>
          <p:cNvSpPr>
            <a:spLocks noGrp="1"/>
          </p:cNvSpPr>
          <p:nvPr>
            <p:ph type="title"/>
          </p:nvPr>
        </p:nvSpPr>
        <p:spPr>
          <a:xfrm>
            <a:off x="1104900" y="998962"/>
            <a:ext cx="5972948" cy="516630"/>
          </a:xfrm>
        </p:spPr>
        <p:txBody>
          <a:bodyPr/>
          <a:lstStyle/>
          <a:p>
            <a:r>
              <a:rPr lang="sv-SE" dirty="0"/>
              <a:t>Röd hatt</a:t>
            </a:r>
          </a:p>
        </p:txBody>
      </p:sp>
      <p:sp>
        <p:nvSpPr>
          <p:cNvPr id="4" name="Underrubrik 3">
            <a:extLst>
              <a:ext uri="{FF2B5EF4-FFF2-40B4-BE49-F238E27FC236}">
                <a16:creationId xmlns:a16="http://schemas.microsoft.com/office/drawing/2014/main" id="{64377173-F9DD-4064-A7C8-23BA7B619644}"/>
              </a:ext>
            </a:extLst>
          </p:cNvPr>
          <p:cNvSpPr>
            <a:spLocks noGrp="1"/>
          </p:cNvSpPr>
          <p:nvPr>
            <p:ph type="subTitle" idx="10"/>
          </p:nvPr>
        </p:nvSpPr>
        <p:spPr/>
        <p:txBody>
          <a:bodyPr/>
          <a:lstStyle/>
          <a:p>
            <a:endParaRPr lang="sv-SE" dirty="0"/>
          </a:p>
        </p:txBody>
      </p:sp>
      <p:pic>
        <p:nvPicPr>
          <p:cNvPr id="17" name="Platshållare för innehåll 5" descr="Keps">
            <a:extLst>
              <a:ext uri="{FF2B5EF4-FFF2-40B4-BE49-F238E27FC236}">
                <a16:creationId xmlns:a16="http://schemas.microsoft.com/office/drawing/2014/main" id="{9D7C8999-A893-46D7-89DB-99DF69C227C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36574" y="256012"/>
            <a:ext cx="914400" cy="914400"/>
          </a:xfrm>
          <a:prstGeom prst="rect">
            <a:avLst/>
          </a:prstGeom>
        </p:spPr>
      </p:pic>
      <p:sp>
        <p:nvSpPr>
          <p:cNvPr id="3" name="textruta 2">
            <a:extLst>
              <a:ext uri="{FF2B5EF4-FFF2-40B4-BE49-F238E27FC236}">
                <a16:creationId xmlns:a16="http://schemas.microsoft.com/office/drawing/2014/main" id="{DC835B07-777E-450B-9EAB-19CECF4C3D05}"/>
              </a:ext>
            </a:extLst>
          </p:cNvPr>
          <p:cNvSpPr txBox="1"/>
          <p:nvPr/>
        </p:nvSpPr>
        <p:spPr>
          <a:xfrm>
            <a:off x="914400" y="1470661"/>
            <a:ext cx="3118259" cy="2585323"/>
          </a:xfrm>
          <a:prstGeom prst="rect">
            <a:avLst/>
          </a:prstGeom>
          <a:noFill/>
        </p:spPr>
        <p:txBody>
          <a:bodyPr wrap="square" rtlCol="0">
            <a:spAutoFit/>
          </a:bodyPr>
          <a:lstStyle/>
          <a:p>
            <a:r>
              <a:rPr lang="sv-SE" dirty="0"/>
              <a:t>Den röda hatten ger möjlighet att lyfta in känslor, intuition, magkänsla utan att motivera eller förklara. Det är vanskligt att förklara känslor och de ändrar sig ofta snabbt så det är bäst att inte motivera eller förklara. Låt känslan tala för sig själv. </a:t>
            </a:r>
          </a:p>
        </p:txBody>
      </p:sp>
      <p:sp>
        <p:nvSpPr>
          <p:cNvPr id="5" name="textruta 4">
            <a:extLst>
              <a:ext uri="{FF2B5EF4-FFF2-40B4-BE49-F238E27FC236}">
                <a16:creationId xmlns:a16="http://schemas.microsoft.com/office/drawing/2014/main" id="{B33A521B-552A-473A-98E8-FC7E90A6D424}"/>
              </a:ext>
            </a:extLst>
          </p:cNvPr>
          <p:cNvSpPr txBox="1"/>
          <p:nvPr/>
        </p:nvSpPr>
        <p:spPr>
          <a:xfrm>
            <a:off x="4911363" y="433814"/>
            <a:ext cx="2734811" cy="923330"/>
          </a:xfrm>
          <a:prstGeom prst="rect">
            <a:avLst/>
          </a:prstGeom>
          <a:noFill/>
          <a:ln>
            <a:solidFill>
              <a:schemeClr val="tx1"/>
            </a:solidFill>
          </a:ln>
        </p:spPr>
        <p:txBody>
          <a:bodyPr wrap="square" rtlCol="0">
            <a:spAutoFit/>
          </a:bodyPr>
          <a:lstStyle/>
          <a:p>
            <a:r>
              <a:rPr lang="sv-SE" dirty="0"/>
              <a:t>Håll den röda hatten kort, ofta räcker 20 sekunder per person. </a:t>
            </a:r>
          </a:p>
        </p:txBody>
      </p:sp>
      <p:sp>
        <p:nvSpPr>
          <p:cNvPr id="6" name="textruta 5">
            <a:extLst>
              <a:ext uri="{FF2B5EF4-FFF2-40B4-BE49-F238E27FC236}">
                <a16:creationId xmlns:a16="http://schemas.microsoft.com/office/drawing/2014/main" id="{2FF84BF7-60A3-4CF7-9DAC-717A1BFBF3DF}"/>
              </a:ext>
            </a:extLst>
          </p:cNvPr>
          <p:cNvSpPr txBox="1"/>
          <p:nvPr/>
        </p:nvSpPr>
        <p:spPr>
          <a:xfrm>
            <a:off x="4719639" y="1534273"/>
            <a:ext cx="3118258" cy="1754326"/>
          </a:xfrm>
          <a:prstGeom prst="rect">
            <a:avLst/>
          </a:prstGeom>
          <a:noFill/>
          <a:ln>
            <a:solidFill>
              <a:schemeClr val="tx1"/>
            </a:solidFill>
          </a:ln>
        </p:spPr>
        <p:txBody>
          <a:bodyPr wrap="square" rtlCol="0">
            <a:spAutoFit/>
          </a:bodyPr>
          <a:lstStyle/>
          <a:p>
            <a:r>
              <a:rPr lang="sv-SE" dirty="0"/>
              <a:t>Känslor är inte alltid svart eller vitt. Att känna sig tveksam, obestämd, likgiltig, fundersam är lika mycket känslor som glad, positiv, arg, misstänksam, rädd, irriterad. </a:t>
            </a:r>
          </a:p>
        </p:txBody>
      </p:sp>
      <p:sp>
        <p:nvSpPr>
          <p:cNvPr id="8" name="textruta 7">
            <a:extLst>
              <a:ext uri="{FF2B5EF4-FFF2-40B4-BE49-F238E27FC236}">
                <a16:creationId xmlns:a16="http://schemas.microsoft.com/office/drawing/2014/main" id="{DDABB4BA-1CE2-4C1E-8574-8586E2D8E5F4}"/>
              </a:ext>
            </a:extLst>
          </p:cNvPr>
          <p:cNvSpPr txBox="1"/>
          <p:nvPr/>
        </p:nvSpPr>
        <p:spPr>
          <a:xfrm>
            <a:off x="3931983" y="3439591"/>
            <a:ext cx="3347207" cy="523220"/>
          </a:xfrm>
          <a:prstGeom prst="rect">
            <a:avLst/>
          </a:prstGeom>
          <a:noFill/>
        </p:spPr>
        <p:txBody>
          <a:bodyPr wrap="square" rtlCol="0">
            <a:spAutoFit/>
          </a:bodyPr>
          <a:lstStyle/>
          <a:p>
            <a:r>
              <a:rPr lang="sv-SE" sz="1400" dirty="0"/>
              <a:t>”Jag litar inte på konsulten, det känns inte bra” </a:t>
            </a:r>
          </a:p>
        </p:txBody>
      </p:sp>
      <p:sp>
        <p:nvSpPr>
          <p:cNvPr id="9" name="textruta 8">
            <a:extLst>
              <a:ext uri="{FF2B5EF4-FFF2-40B4-BE49-F238E27FC236}">
                <a16:creationId xmlns:a16="http://schemas.microsoft.com/office/drawing/2014/main" id="{888DF80F-A0EC-47EB-ADD9-0AA1D934C88F}"/>
              </a:ext>
            </a:extLst>
          </p:cNvPr>
          <p:cNvSpPr txBox="1"/>
          <p:nvPr/>
        </p:nvSpPr>
        <p:spPr>
          <a:xfrm>
            <a:off x="4490690" y="3775403"/>
            <a:ext cx="3347207" cy="523220"/>
          </a:xfrm>
          <a:prstGeom prst="rect">
            <a:avLst/>
          </a:prstGeom>
          <a:noFill/>
        </p:spPr>
        <p:txBody>
          <a:bodyPr wrap="square" rtlCol="0">
            <a:spAutoFit/>
          </a:bodyPr>
          <a:lstStyle/>
          <a:p>
            <a:r>
              <a:rPr lang="sv-SE" sz="1400" dirty="0"/>
              <a:t>”Jag är så glad över att vi äntligen tar tag i detta” </a:t>
            </a:r>
          </a:p>
        </p:txBody>
      </p:sp>
      <p:sp>
        <p:nvSpPr>
          <p:cNvPr id="10" name="textruta 9">
            <a:extLst>
              <a:ext uri="{FF2B5EF4-FFF2-40B4-BE49-F238E27FC236}">
                <a16:creationId xmlns:a16="http://schemas.microsoft.com/office/drawing/2014/main" id="{4F0551FF-4306-4941-B369-67F2BDC8C263}"/>
              </a:ext>
            </a:extLst>
          </p:cNvPr>
          <p:cNvSpPr txBox="1"/>
          <p:nvPr/>
        </p:nvSpPr>
        <p:spPr>
          <a:xfrm>
            <a:off x="5100289" y="4144735"/>
            <a:ext cx="3347207" cy="307777"/>
          </a:xfrm>
          <a:prstGeom prst="rect">
            <a:avLst/>
          </a:prstGeom>
          <a:noFill/>
        </p:spPr>
        <p:txBody>
          <a:bodyPr wrap="square" rtlCol="0">
            <a:spAutoFit/>
          </a:bodyPr>
          <a:lstStyle/>
          <a:p>
            <a:r>
              <a:rPr lang="sv-SE" sz="1400" dirty="0"/>
              <a:t>”Min känsla är att vi ska köra på detta” </a:t>
            </a:r>
          </a:p>
        </p:txBody>
      </p:sp>
    </p:spTree>
    <p:extLst>
      <p:ext uri="{BB962C8B-B14F-4D97-AF65-F5344CB8AC3E}">
        <p14:creationId xmlns:p14="http://schemas.microsoft.com/office/powerpoint/2010/main" val="2939390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9393ADF-D134-48E2-A92C-28CFD20BB70B}"/>
              </a:ext>
            </a:extLst>
          </p:cNvPr>
          <p:cNvSpPr>
            <a:spLocks noGrp="1"/>
          </p:cNvSpPr>
          <p:nvPr>
            <p:ph type="title"/>
          </p:nvPr>
        </p:nvSpPr>
        <p:spPr>
          <a:xfrm>
            <a:off x="971550" y="908427"/>
            <a:ext cx="5972948" cy="516630"/>
          </a:xfrm>
        </p:spPr>
        <p:txBody>
          <a:bodyPr/>
          <a:lstStyle/>
          <a:p>
            <a:r>
              <a:rPr lang="sv-SE" dirty="0"/>
              <a:t>Svart hatt</a:t>
            </a:r>
          </a:p>
        </p:txBody>
      </p:sp>
      <p:sp>
        <p:nvSpPr>
          <p:cNvPr id="4" name="Underrubrik 3">
            <a:extLst>
              <a:ext uri="{FF2B5EF4-FFF2-40B4-BE49-F238E27FC236}">
                <a16:creationId xmlns:a16="http://schemas.microsoft.com/office/drawing/2014/main" id="{64377173-F9DD-4064-A7C8-23BA7B619644}"/>
              </a:ext>
            </a:extLst>
          </p:cNvPr>
          <p:cNvSpPr>
            <a:spLocks noGrp="1"/>
          </p:cNvSpPr>
          <p:nvPr>
            <p:ph type="subTitle" idx="10"/>
          </p:nvPr>
        </p:nvSpPr>
        <p:spPr/>
        <p:txBody>
          <a:bodyPr/>
          <a:lstStyle/>
          <a:p>
            <a:endParaRPr lang="sv-SE"/>
          </a:p>
        </p:txBody>
      </p:sp>
      <p:pic>
        <p:nvPicPr>
          <p:cNvPr id="18" name="Platshållare för innehåll 5" descr="Keps">
            <a:extLst>
              <a:ext uri="{FF2B5EF4-FFF2-40B4-BE49-F238E27FC236}">
                <a16:creationId xmlns:a16="http://schemas.microsoft.com/office/drawing/2014/main" id="{5D0B88C1-1A7A-4566-B06F-873F188FA84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01143" y="84562"/>
            <a:ext cx="914400" cy="914400"/>
          </a:xfrm>
          <a:prstGeom prst="rect">
            <a:avLst/>
          </a:prstGeom>
        </p:spPr>
      </p:pic>
      <p:sp>
        <p:nvSpPr>
          <p:cNvPr id="3" name="textruta 2">
            <a:extLst>
              <a:ext uri="{FF2B5EF4-FFF2-40B4-BE49-F238E27FC236}">
                <a16:creationId xmlns:a16="http://schemas.microsoft.com/office/drawing/2014/main" id="{E9F98985-D81A-427C-9A8A-8F404E3EFCD8}"/>
              </a:ext>
            </a:extLst>
          </p:cNvPr>
          <p:cNvSpPr txBox="1"/>
          <p:nvPr/>
        </p:nvSpPr>
        <p:spPr>
          <a:xfrm>
            <a:off x="629174" y="1450236"/>
            <a:ext cx="3707934" cy="2585323"/>
          </a:xfrm>
          <a:prstGeom prst="rect">
            <a:avLst/>
          </a:prstGeom>
          <a:noFill/>
        </p:spPr>
        <p:txBody>
          <a:bodyPr wrap="square" rtlCol="0">
            <a:spAutoFit/>
          </a:bodyPr>
          <a:lstStyle/>
          <a:p>
            <a:r>
              <a:rPr lang="sv-SE" dirty="0"/>
              <a:t>Den svarta hatten ger möjlighet att lyfta in det kritiska tänkandet och fokusera på problem, svagheter, risker och farhågor. </a:t>
            </a:r>
          </a:p>
          <a:p>
            <a:r>
              <a:rPr lang="sv-SE" dirty="0"/>
              <a:t>Vi använder ofta den svarta hatten flitigt, den är viktig för vår överlevnad och för att vi ska fatta kloka beslut, men vi vill inte överanvända den.  </a:t>
            </a:r>
          </a:p>
        </p:txBody>
      </p:sp>
      <p:sp>
        <p:nvSpPr>
          <p:cNvPr id="11" name="textruta 10">
            <a:extLst>
              <a:ext uri="{FF2B5EF4-FFF2-40B4-BE49-F238E27FC236}">
                <a16:creationId xmlns:a16="http://schemas.microsoft.com/office/drawing/2014/main" id="{4ED96F99-6667-4979-BBA0-0F05284B7205}"/>
              </a:ext>
            </a:extLst>
          </p:cNvPr>
          <p:cNvSpPr txBox="1"/>
          <p:nvPr/>
        </p:nvSpPr>
        <p:spPr>
          <a:xfrm>
            <a:off x="5079999" y="610850"/>
            <a:ext cx="3296045" cy="830997"/>
          </a:xfrm>
          <a:prstGeom prst="rect">
            <a:avLst/>
          </a:prstGeom>
          <a:noFill/>
          <a:ln>
            <a:solidFill>
              <a:schemeClr val="tx1"/>
            </a:solidFill>
          </a:ln>
        </p:spPr>
        <p:txBody>
          <a:bodyPr wrap="square" rtlCol="0">
            <a:spAutoFit/>
          </a:bodyPr>
          <a:lstStyle/>
          <a:p>
            <a:r>
              <a:rPr lang="sv-SE" sz="1600" dirty="0"/>
              <a:t>Underbygg och motivera tankarna. Är det enbart en negativ känsla kanske det är mer röd hatt. </a:t>
            </a:r>
          </a:p>
        </p:txBody>
      </p:sp>
      <p:sp>
        <p:nvSpPr>
          <p:cNvPr id="12" name="textruta 11">
            <a:extLst>
              <a:ext uri="{FF2B5EF4-FFF2-40B4-BE49-F238E27FC236}">
                <a16:creationId xmlns:a16="http://schemas.microsoft.com/office/drawing/2014/main" id="{ACADC8AC-B0FF-4DEF-8152-319E0D9A5C07}"/>
              </a:ext>
            </a:extLst>
          </p:cNvPr>
          <p:cNvSpPr txBox="1"/>
          <p:nvPr/>
        </p:nvSpPr>
        <p:spPr>
          <a:xfrm>
            <a:off x="4668110" y="1739424"/>
            <a:ext cx="3707934" cy="738664"/>
          </a:xfrm>
          <a:prstGeom prst="rect">
            <a:avLst/>
          </a:prstGeom>
          <a:noFill/>
        </p:spPr>
        <p:txBody>
          <a:bodyPr wrap="square" rtlCol="0">
            <a:spAutoFit/>
          </a:bodyPr>
          <a:lstStyle/>
          <a:p>
            <a:r>
              <a:rPr lang="sv-SE" sz="1400" dirty="0"/>
              <a:t>”Jag ser en fara i att minska lagret, när vi gjorde det senast fick vi problem när det kom en pandemi”</a:t>
            </a:r>
          </a:p>
        </p:txBody>
      </p:sp>
      <p:sp>
        <p:nvSpPr>
          <p:cNvPr id="13" name="textruta 12">
            <a:extLst>
              <a:ext uri="{FF2B5EF4-FFF2-40B4-BE49-F238E27FC236}">
                <a16:creationId xmlns:a16="http://schemas.microsoft.com/office/drawing/2014/main" id="{E5B60417-0DC2-4F9E-BEAB-B56B4C3086A7}"/>
              </a:ext>
            </a:extLst>
          </p:cNvPr>
          <p:cNvSpPr txBox="1"/>
          <p:nvPr/>
        </p:nvSpPr>
        <p:spPr>
          <a:xfrm>
            <a:off x="4668110" y="2571750"/>
            <a:ext cx="3707934" cy="523220"/>
          </a:xfrm>
          <a:prstGeom prst="rect">
            <a:avLst/>
          </a:prstGeom>
          <a:noFill/>
        </p:spPr>
        <p:txBody>
          <a:bodyPr wrap="square" rtlCol="0">
            <a:spAutoFit/>
          </a:bodyPr>
          <a:lstStyle/>
          <a:p>
            <a:r>
              <a:rPr lang="sv-SE" sz="1400" dirty="0"/>
              <a:t>”Om vi inte får med oss medarbetarna kommer vi aldrig att kunna implementera detta”</a:t>
            </a:r>
          </a:p>
        </p:txBody>
      </p:sp>
      <p:sp>
        <p:nvSpPr>
          <p:cNvPr id="20" name="textruta 19">
            <a:extLst>
              <a:ext uri="{FF2B5EF4-FFF2-40B4-BE49-F238E27FC236}">
                <a16:creationId xmlns:a16="http://schemas.microsoft.com/office/drawing/2014/main" id="{C6AC8477-C6E2-4735-BFA5-638C5EE0399D}"/>
              </a:ext>
            </a:extLst>
          </p:cNvPr>
          <p:cNvSpPr txBox="1"/>
          <p:nvPr/>
        </p:nvSpPr>
        <p:spPr>
          <a:xfrm>
            <a:off x="4668110" y="3188632"/>
            <a:ext cx="3707934" cy="738664"/>
          </a:xfrm>
          <a:prstGeom prst="rect">
            <a:avLst/>
          </a:prstGeom>
          <a:noFill/>
        </p:spPr>
        <p:txBody>
          <a:bodyPr wrap="square" rtlCol="0">
            <a:spAutoFit/>
          </a:bodyPr>
          <a:lstStyle/>
          <a:p>
            <a:r>
              <a:rPr lang="sv-SE" sz="1400" dirty="0"/>
              <a:t>”Jag tycker inte att vi kommer någon stans med det här arbetet, vi står och stampar och jag tycker inte ni gör tillräckligt”</a:t>
            </a:r>
          </a:p>
        </p:txBody>
      </p:sp>
    </p:spTree>
    <p:extLst>
      <p:ext uri="{BB962C8B-B14F-4D97-AF65-F5344CB8AC3E}">
        <p14:creationId xmlns:p14="http://schemas.microsoft.com/office/powerpoint/2010/main" val="80801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9393ADF-D134-48E2-A92C-28CFD20BB70B}"/>
              </a:ext>
            </a:extLst>
          </p:cNvPr>
          <p:cNvSpPr>
            <a:spLocks noGrp="1"/>
          </p:cNvSpPr>
          <p:nvPr>
            <p:ph type="title"/>
          </p:nvPr>
        </p:nvSpPr>
        <p:spPr>
          <a:xfrm>
            <a:off x="971550" y="925205"/>
            <a:ext cx="5972948" cy="516630"/>
          </a:xfrm>
        </p:spPr>
        <p:txBody>
          <a:bodyPr/>
          <a:lstStyle/>
          <a:p>
            <a:r>
              <a:rPr lang="sv-SE" dirty="0"/>
              <a:t>Gul hatt</a:t>
            </a:r>
          </a:p>
        </p:txBody>
      </p:sp>
      <p:sp>
        <p:nvSpPr>
          <p:cNvPr id="4" name="Underrubrik 3">
            <a:extLst>
              <a:ext uri="{FF2B5EF4-FFF2-40B4-BE49-F238E27FC236}">
                <a16:creationId xmlns:a16="http://schemas.microsoft.com/office/drawing/2014/main" id="{64377173-F9DD-4064-A7C8-23BA7B619644}"/>
              </a:ext>
            </a:extLst>
          </p:cNvPr>
          <p:cNvSpPr>
            <a:spLocks noGrp="1"/>
          </p:cNvSpPr>
          <p:nvPr>
            <p:ph type="subTitle" idx="10"/>
          </p:nvPr>
        </p:nvSpPr>
        <p:spPr/>
        <p:txBody>
          <a:bodyPr/>
          <a:lstStyle/>
          <a:p>
            <a:endParaRPr lang="sv-SE"/>
          </a:p>
        </p:txBody>
      </p:sp>
      <p:pic>
        <p:nvPicPr>
          <p:cNvPr id="16" name="Platshållare för innehåll 5" descr="Keps">
            <a:extLst>
              <a:ext uri="{FF2B5EF4-FFF2-40B4-BE49-F238E27FC236}">
                <a16:creationId xmlns:a16="http://schemas.microsoft.com/office/drawing/2014/main" id="{9FD842BB-01B2-43AB-8304-004C8740357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75263" y="120945"/>
            <a:ext cx="914400" cy="914400"/>
          </a:xfrm>
          <a:prstGeom prst="rect">
            <a:avLst/>
          </a:prstGeom>
        </p:spPr>
      </p:pic>
      <p:sp>
        <p:nvSpPr>
          <p:cNvPr id="3" name="textruta 2">
            <a:extLst>
              <a:ext uri="{FF2B5EF4-FFF2-40B4-BE49-F238E27FC236}">
                <a16:creationId xmlns:a16="http://schemas.microsoft.com/office/drawing/2014/main" id="{925EC7DF-FF6E-47F7-8C5F-D725E7A098B6}"/>
              </a:ext>
            </a:extLst>
          </p:cNvPr>
          <p:cNvSpPr txBox="1"/>
          <p:nvPr/>
        </p:nvSpPr>
        <p:spPr>
          <a:xfrm>
            <a:off x="732463" y="1577130"/>
            <a:ext cx="3503977" cy="2308324"/>
          </a:xfrm>
          <a:prstGeom prst="rect">
            <a:avLst/>
          </a:prstGeom>
          <a:noFill/>
        </p:spPr>
        <p:txBody>
          <a:bodyPr wrap="square" rtlCol="0">
            <a:spAutoFit/>
          </a:bodyPr>
          <a:lstStyle/>
          <a:p>
            <a:r>
              <a:rPr lang="sv-SE" dirty="0"/>
              <a:t>Tänk solsken och optimism. Tar vi på oss den gula hatten så bidrar vi med positiva omdömen, idéer, tankar och förslag. Vi lyfter fram styrkor, fördelar och vinster. Vi ser bästa möjliga scenarion. Vi letar efter det som är bra, värdefullt och värt att utveckla. </a:t>
            </a:r>
          </a:p>
        </p:txBody>
      </p:sp>
      <p:sp>
        <p:nvSpPr>
          <p:cNvPr id="5" name="textruta 4">
            <a:extLst>
              <a:ext uri="{FF2B5EF4-FFF2-40B4-BE49-F238E27FC236}">
                <a16:creationId xmlns:a16="http://schemas.microsoft.com/office/drawing/2014/main" id="{EE6BA7D1-D5AC-4F82-8096-F1C912CC7798}"/>
              </a:ext>
            </a:extLst>
          </p:cNvPr>
          <p:cNvSpPr txBox="1"/>
          <p:nvPr/>
        </p:nvSpPr>
        <p:spPr>
          <a:xfrm>
            <a:off x="4786942" y="662730"/>
            <a:ext cx="3564286" cy="1477328"/>
          </a:xfrm>
          <a:prstGeom prst="rect">
            <a:avLst/>
          </a:prstGeom>
          <a:noFill/>
          <a:ln>
            <a:solidFill>
              <a:schemeClr val="tx1"/>
            </a:solidFill>
          </a:ln>
        </p:spPr>
        <p:txBody>
          <a:bodyPr wrap="square" rtlCol="0">
            <a:spAutoFit/>
          </a:bodyPr>
          <a:lstStyle/>
          <a:p>
            <a:r>
              <a:rPr lang="sv-SE" dirty="0"/>
              <a:t>Den gula hatten handlar om konstruktivt tänkande, att bygga upp, se hur det vore möjligt att göra. Med den gula hatten kan det ”bli verkstad”.</a:t>
            </a:r>
          </a:p>
        </p:txBody>
      </p:sp>
      <p:sp>
        <p:nvSpPr>
          <p:cNvPr id="6" name="textruta 5">
            <a:extLst>
              <a:ext uri="{FF2B5EF4-FFF2-40B4-BE49-F238E27FC236}">
                <a16:creationId xmlns:a16="http://schemas.microsoft.com/office/drawing/2014/main" id="{53B676B8-D984-46AE-A2AA-6E1B08FD4EF1}"/>
              </a:ext>
            </a:extLst>
          </p:cNvPr>
          <p:cNvSpPr txBox="1"/>
          <p:nvPr/>
        </p:nvSpPr>
        <p:spPr>
          <a:xfrm>
            <a:off x="4359103" y="2416970"/>
            <a:ext cx="3165821" cy="738664"/>
          </a:xfrm>
          <a:prstGeom prst="rect">
            <a:avLst/>
          </a:prstGeom>
          <a:noFill/>
        </p:spPr>
        <p:txBody>
          <a:bodyPr wrap="square" rtlCol="0">
            <a:spAutoFit/>
          </a:bodyPr>
          <a:lstStyle/>
          <a:p>
            <a:r>
              <a:rPr lang="sv-SE" sz="1400" dirty="0"/>
              <a:t>”med min gula hatt tänker jag att den här omställningen kan ge oss den skjuts vi behöver för att komma vidare”</a:t>
            </a:r>
          </a:p>
        </p:txBody>
      </p:sp>
      <p:sp>
        <p:nvSpPr>
          <p:cNvPr id="13" name="textruta 12">
            <a:extLst>
              <a:ext uri="{FF2B5EF4-FFF2-40B4-BE49-F238E27FC236}">
                <a16:creationId xmlns:a16="http://schemas.microsoft.com/office/drawing/2014/main" id="{A4C7B26C-A006-400E-8095-E2E2B043F510}"/>
              </a:ext>
            </a:extLst>
          </p:cNvPr>
          <p:cNvSpPr txBox="1"/>
          <p:nvPr/>
        </p:nvSpPr>
        <p:spPr>
          <a:xfrm>
            <a:off x="5525174" y="3210559"/>
            <a:ext cx="3165821" cy="523220"/>
          </a:xfrm>
          <a:prstGeom prst="rect">
            <a:avLst/>
          </a:prstGeom>
          <a:noFill/>
        </p:spPr>
        <p:txBody>
          <a:bodyPr wrap="square" rtlCol="0">
            <a:spAutoFit/>
          </a:bodyPr>
          <a:lstStyle/>
          <a:p>
            <a:r>
              <a:rPr lang="sv-SE" sz="1400" dirty="0"/>
              <a:t>”jag kan städa köket varje torsdag, då har vi en dag avklarad”</a:t>
            </a:r>
          </a:p>
        </p:txBody>
      </p:sp>
      <p:sp>
        <p:nvSpPr>
          <p:cNvPr id="20" name="textruta 19">
            <a:extLst>
              <a:ext uri="{FF2B5EF4-FFF2-40B4-BE49-F238E27FC236}">
                <a16:creationId xmlns:a16="http://schemas.microsoft.com/office/drawing/2014/main" id="{DC3A975D-4CA1-481B-8599-499A090AF1DA}"/>
              </a:ext>
            </a:extLst>
          </p:cNvPr>
          <p:cNvSpPr txBox="1"/>
          <p:nvPr/>
        </p:nvSpPr>
        <p:spPr>
          <a:xfrm>
            <a:off x="4236440" y="3759139"/>
            <a:ext cx="3165821" cy="523220"/>
          </a:xfrm>
          <a:prstGeom prst="rect">
            <a:avLst/>
          </a:prstGeom>
          <a:noFill/>
        </p:spPr>
        <p:txBody>
          <a:bodyPr wrap="square" rtlCol="0">
            <a:spAutoFit/>
          </a:bodyPr>
          <a:lstStyle/>
          <a:p>
            <a:r>
              <a:rPr lang="sv-SE" sz="1400" dirty="0"/>
              <a:t>”ekonomienheten är så duktiga på att ta fram siffror, de skulle göra det jättebra”</a:t>
            </a:r>
          </a:p>
        </p:txBody>
      </p:sp>
    </p:spTree>
    <p:extLst>
      <p:ext uri="{BB962C8B-B14F-4D97-AF65-F5344CB8AC3E}">
        <p14:creationId xmlns:p14="http://schemas.microsoft.com/office/powerpoint/2010/main" val="709010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9393ADF-D134-48E2-A92C-28CFD20BB70B}"/>
              </a:ext>
            </a:extLst>
          </p:cNvPr>
          <p:cNvSpPr>
            <a:spLocks noGrp="1"/>
          </p:cNvSpPr>
          <p:nvPr>
            <p:ph type="title"/>
          </p:nvPr>
        </p:nvSpPr>
        <p:spPr>
          <a:xfrm>
            <a:off x="971550" y="891649"/>
            <a:ext cx="5972948" cy="516630"/>
          </a:xfrm>
        </p:spPr>
        <p:txBody>
          <a:bodyPr/>
          <a:lstStyle/>
          <a:p>
            <a:r>
              <a:rPr lang="sv-SE" dirty="0"/>
              <a:t>Grön hatt</a:t>
            </a:r>
          </a:p>
        </p:txBody>
      </p:sp>
      <p:sp>
        <p:nvSpPr>
          <p:cNvPr id="4" name="Underrubrik 3">
            <a:extLst>
              <a:ext uri="{FF2B5EF4-FFF2-40B4-BE49-F238E27FC236}">
                <a16:creationId xmlns:a16="http://schemas.microsoft.com/office/drawing/2014/main" id="{64377173-F9DD-4064-A7C8-23BA7B619644}"/>
              </a:ext>
            </a:extLst>
          </p:cNvPr>
          <p:cNvSpPr>
            <a:spLocks noGrp="1"/>
          </p:cNvSpPr>
          <p:nvPr>
            <p:ph type="subTitle" idx="10"/>
          </p:nvPr>
        </p:nvSpPr>
        <p:spPr/>
        <p:txBody>
          <a:bodyPr/>
          <a:lstStyle/>
          <a:p>
            <a:endParaRPr lang="sv-SE"/>
          </a:p>
        </p:txBody>
      </p:sp>
      <p:pic>
        <p:nvPicPr>
          <p:cNvPr id="15" name="Platshållare för innehåll 5" descr="Keps">
            <a:extLst>
              <a:ext uri="{FF2B5EF4-FFF2-40B4-BE49-F238E27FC236}">
                <a16:creationId xmlns:a16="http://schemas.microsoft.com/office/drawing/2014/main" id="{EB2E7766-E93D-45CF-B5AE-E253F442485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15099" y="84562"/>
            <a:ext cx="914400" cy="914400"/>
          </a:xfrm>
          <a:prstGeom prst="rect">
            <a:avLst/>
          </a:prstGeom>
        </p:spPr>
      </p:pic>
      <p:sp>
        <p:nvSpPr>
          <p:cNvPr id="3" name="textruta 2">
            <a:extLst>
              <a:ext uri="{FF2B5EF4-FFF2-40B4-BE49-F238E27FC236}">
                <a16:creationId xmlns:a16="http://schemas.microsoft.com/office/drawing/2014/main" id="{F1B40F28-7880-4A2E-ABAE-AC22B76AF6CA}"/>
              </a:ext>
            </a:extLst>
          </p:cNvPr>
          <p:cNvSpPr txBox="1"/>
          <p:nvPr/>
        </p:nvSpPr>
        <p:spPr>
          <a:xfrm>
            <a:off x="746620" y="1508145"/>
            <a:ext cx="4286774" cy="2308324"/>
          </a:xfrm>
          <a:prstGeom prst="rect">
            <a:avLst/>
          </a:prstGeom>
          <a:noFill/>
        </p:spPr>
        <p:txBody>
          <a:bodyPr wrap="square" rtlCol="0">
            <a:spAutoFit/>
          </a:bodyPr>
          <a:lstStyle/>
          <a:p>
            <a:r>
              <a:rPr lang="sv-SE" dirty="0"/>
              <a:t>Den gröna hatten är kreativ och ser nya saker, saker som inte testats förut, saker som ställer saker på huvudet.</a:t>
            </a:r>
          </a:p>
          <a:p>
            <a:r>
              <a:rPr lang="sv-SE" dirty="0"/>
              <a:t>Med den gröna hatten bygger vi, spinner vidare på, tar fram alternativ.  Kommer någon med en dålig ide, spinn vidare på den istället för att förkasta den. Använd allt som stenar att kliva vidare från.</a:t>
            </a:r>
          </a:p>
        </p:txBody>
      </p:sp>
      <p:sp>
        <p:nvSpPr>
          <p:cNvPr id="5" name="textruta 4">
            <a:extLst>
              <a:ext uri="{FF2B5EF4-FFF2-40B4-BE49-F238E27FC236}">
                <a16:creationId xmlns:a16="http://schemas.microsoft.com/office/drawing/2014/main" id="{E23DF124-5DAC-427C-AA3E-BF7358706500}"/>
              </a:ext>
            </a:extLst>
          </p:cNvPr>
          <p:cNvSpPr txBox="1"/>
          <p:nvPr/>
        </p:nvSpPr>
        <p:spPr>
          <a:xfrm>
            <a:off x="5310232" y="529203"/>
            <a:ext cx="2978092" cy="2031325"/>
          </a:xfrm>
          <a:prstGeom prst="rect">
            <a:avLst/>
          </a:prstGeom>
          <a:noFill/>
          <a:ln>
            <a:solidFill>
              <a:schemeClr val="tx1"/>
            </a:solidFill>
          </a:ln>
        </p:spPr>
        <p:txBody>
          <a:bodyPr wrap="square" rtlCol="0">
            <a:spAutoFit/>
          </a:bodyPr>
          <a:lstStyle/>
          <a:p>
            <a:r>
              <a:rPr lang="sv-SE" sz="1400" dirty="0"/>
              <a:t>Ibland kan man behöva provocera tanken för att byta spår. Testa och vänd upp och ner på alltihop eller gör ett medvetet antagande som förändrar förutsättningarna. </a:t>
            </a:r>
          </a:p>
          <a:p>
            <a:endParaRPr lang="sv-SE" sz="1400" dirty="0"/>
          </a:p>
          <a:p>
            <a:r>
              <a:rPr lang="sv-SE" sz="1400" dirty="0"/>
              <a:t>Ett exempel är- alla kunder borde få betalt för att handla i butiken. Se vart det leder tanken.</a:t>
            </a:r>
          </a:p>
        </p:txBody>
      </p:sp>
      <p:sp>
        <p:nvSpPr>
          <p:cNvPr id="6" name="textruta 5">
            <a:extLst>
              <a:ext uri="{FF2B5EF4-FFF2-40B4-BE49-F238E27FC236}">
                <a16:creationId xmlns:a16="http://schemas.microsoft.com/office/drawing/2014/main" id="{78C15E40-C075-4138-8905-ECC42DD31FF7}"/>
              </a:ext>
            </a:extLst>
          </p:cNvPr>
          <p:cNvSpPr txBox="1"/>
          <p:nvPr/>
        </p:nvSpPr>
        <p:spPr>
          <a:xfrm>
            <a:off x="5310232" y="2852257"/>
            <a:ext cx="3296873" cy="738664"/>
          </a:xfrm>
          <a:prstGeom prst="rect">
            <a:avLst/>
          </a:prstGeom>
          <a:noFill/>
        </p:spPr>
        <p:txBody>
          <a:bodyPr wrap="square" rtlCol="0">
            <a:spAutoFit/>
          </a:bodyPr>
          <a:lstStyle/>
          <a:p>
            <a:r>
              <a:rPr lang="sv-SE" sz="1400" dirty="0"/>
              <a:t>”du säger kunden borde veta hur det går till, det leder mig till att vi skulle kunna vägleda kunderna genom vår </a:t>
            </a:r>
            <a:r>
              <a:rPr lang="sv-SE" sz="1400" dirty="0" err="1"/>
              <a:t>app</a:t>
            </a:r>
            <a:r>
              <a:rPr lang="sv-SE" sz="1400" dirty="0"/>
              <a:t>”</a:t>
            </a:r>
          </a:p>
        </p:txBody>
      </p:sp>
      <p:sp>
        <p:nvSpPr>
          <p:cNvPr id="13" name="textruta 12">
            <a:extLst>
              <a:ext uri="{FF2B5EF4-FFF2-40B4-BE49-F238E27FC236}">
                <a16:creationId xmlns:a16="http://schemas.microsoft.com/office/drawing/2014/main" id="{EC0CF536-1EAA-4E4E-9D77-5DFC27CD1A99}"/>
              </a:ext>
            </a:extLst>
          </p:cNvPr>
          <p:cNvSpPr txBox="1"/>
          <p:nvPr/>
        </p:nvSpPr>
        <p:spPr>
          <a:xfrm>
            <a:off x="4095227" y="3660190"/>
            <a:ext cx="3656201" cy="954107"/>
          </a:xfrm>
          <a:prstGeom prst="rect">
            <a:avLst/>
          </a:prstGeom>
          <a:noFill/>
        </p:spPr>
        <p:txBody>
          <a:bodyPr wrap="square" rtlCol="0">
            <a:spAutoFit/>
          </a:bodyPr>
          <a:lstStyle/>
          <a:p>
            <a:r>
              <a:rPr lang="sv-SE" sz="1400" dirty="0"/>
              <a:t>”om vi förutsätter att alla hyrläkare försvann imorgon… så kulle vi kunna lösa bemanningen genom att  samarbeta och dela vissa resurser genom digitala mottagningstider ”</a:t>
            </a:r>
          </a:p>
        </p:txBody>
      </p:sp>
    </p:spTree>
    <p:extLst>
      <p:ext uri="{BB962C8B-B14F-4D97-AF65-F5344CB8AC3E}">
        <p14:creationId xmlns:p14="http://schemas.microsoft.com/office/powerpoint/2010/main" val="1831792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9393ADF-D134-48E2-A92C-28CFD20BB70B}"/>
              </a:ext>
            </a:extLst>
          </p:cNvPr>
          <p:cNvSpPr>
            <a:spLocks noGrp="1"/>
          </p:cNvSpPr>
          <p:nvPr>
            <p:ph type="title"/>
          </p:nvPr>
        </p:nvSpPr>
        <p:spPr/>
        <p:txBody>
          <a:bodyPr/>
          <a:lstStyle/>
          <a:p>
            <a:r>
              <a:rPr lang="sv-SE" dirty="0"/>
              <a:t>Blå hatt</a:t>
            </a:r>
          </a:p>
        </p:txBody>
      </p:sp>
      <p:sp>
        <p:nvSpPr>
          <p:cNvPr id="4" name="Underrubrik 3">
            <a:extLst>
              <a:ext uri="{FF2B5EF4-FFF2-40B4-BE49-F238E27FC236}">
                <a16:creationId xmlns:a16="http://schemas.microsoft.com/office/drawing/2014/main" id="{64377173-F9DD-4064-A7C8-23BA7B619644}"/>
              </a:ext>
            </a:extLst>
          </p:cNvPr>
          <p:cNvSpPr>
            <a:spLocks noGrp="1"/>
          </p:cNvSpPr>
          <p:nvPr>
            <p:ph type="subTitle" idx="10"/>
          </p:nvPr>
        </p:nvSpPr>
        <p:spPr/>
        <p:txBody>
          <a:bodyPr/>
          <a:lstStyle/>
          <a:p>
            <a:endParaRPr lang="sv-SE"/>
          </a:p>
        </p:txBody>
      </p:sp>
      <p:pic>
        <p:nvPicPr>
          <p:cNvPr id="14" name="Platshållare för innehåll 5" descr="Keps">
            <a:extLst>
              <a:ext uri="{FF2B5EF4-FFF2-40B4-BE49-F238E27FC236}">
                <a16:creationId xmlns:a16="http://schemas.microsoft.com/office/drawing/2014/main" id="{CC0A6923-ADF0-419A-9A0D-7D8AD22827F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79162" y="25389"/>
            <a:ext cx="914400" cy="914400"/>
          </a:xfrm>
          <a:prstGeom prst="rect">
            <a:avLst/>
          </a:prstGeom>
        </p:spPr>
      </p:pic>
      <p:sp>
        <p:nvSpPr>
          <p:cNvPr id="5" name="textruta 4">
            <a:extLst>
              <a:ext uri="{FF2B5EF4-FFF2-40B4-BE49-F238E27FC236}">
                <a16:creationId xmlns:a16="http://schemas.microsoft.com/office/drawing/2014/main" id="{A0FFE5E8-8764-41EB-A8F2-C6D82B8CB736}"/>
              </a:ext>
            </a:extLst>
          </p:cNvPr>
          <p:cNvSpPr txBox="1"/>
          <p:nvPr/>
        </p:nvSpPr>
        <p:spPr>
          <a:xfrm>
            <a:off x="620786" y="1279088"/>
            <a:ext cx="4639112" cy="2308324"/>
          </a:xfrm>
          <a:prstGeom prst="rect">
            <a:avLst/>
          </a:prstGeom>
          <a:noFill/>
        </p:spPr>
        <p:txBody>
          <a:bodyPr wrap="square" rtlCol="0">
            <a:spAutoFit/>
          </a:bodyPr>
          <a:lstStyle/>
          <a:p>
            <a:r>
              <a:rPr lang="sv-SE" dirty="0"/>
              <a:t>Den blåa hatten är till för att tänka om tänkandet. Vi använder den för att planera vad vi ska göra, för att definiera problemet, för att hålla fokus på uppdraget och för att sammanfatta och dra slutsatser av det vi kommit fram till.  Med den blå hatten utvärderar vi hur mötet gått, vad som gjorts bra och vad som kan bli bättre. </a:t>
            </a:r>
          </a:p>
        </p:txBody>
      </p:sp>
      <p:sp>
        <p:nvSpPr>
          <p:cNvPr id="6" name="textruta 5">
            <a:extLst>
              <a:ext uri="{FF2B5EF4-FFF2-40B4-BE49-F238E27FC236}">
                <a16:creationId xmlns:a16="http://schemas.microsoft.com/office/drawing/2014/main" id="{7FCAF10C-6E42-4C34-8AB2-F4C775E62552}"/>
              </a:ext>
            </a:extLst>
          </p:cNvPr>
          <p:cNvSpPr txBox="1"/>
          <p:nvPr/>
        </p:nvSpPr>
        <p:spPr>
          <a:xfrm>
            <a:off x="5813570" y="518613"/>
            <a:ext cx="2416029" cy="1477328"/>
          </a:xfrm>
          <a:prstGeom prst="rect">
            <a:avLst/>
          </a:prstGeom>
          <a:noFill/>
          <a:ln>
            <a:solidFill>
              <a:schemeClr val="tx1"/>
            </a:solidFill>
          </a:ln>
        </p:spPr>
        <p:txBody>
          <a:bodyPr wrap="square" rtlCol="0">
            <a:spAutoFit/>
          </a:bodyPr>
          <a:lstStyle/>
          <a:p>
            <a:r>
              <a:rPr lang="sv-SE" dirty="0"/>
              <a:t>Mötesledaren har en naturlig blå hatt-roll, men alla kan använda den blå hatten när det behövs. </a:t>
            </a:r>
          </a:p>
        </p:txBody>
      </p:sp>
      <p:sp>
        <p:nvSpPr>
          <p:cNvPr id="7" name="textruta 6">
            <a:extLst>
              <a:ext uri="{FF2B5EF4-FFF2-40B4-BE49-F238E27FC236}">
                <a16:creationId xmlns:a16="http://schemas.microsoft.com/office/drawing/2014/main" id="{1A8A95B9-C5AE-4EAC-B424-801AD6200D11}"/>
              </a:ext>
            </a:extLst>
          </p:cNvPr>
          <p:cNvSpPr txBox="1"/>
          <p:nvPr/>
        </p:nvSpPr>
        <p:spPr>
          <a:xfrm>
            <a:off x="5813570" y="2290194"/>
            <a:ext cx="2894202" cy="954107"/>
          </a:xfrm>
          <a:prstGeom prst="rect">
            <a:avLst/>
          </a:prstGeom>
          <a:noFill/>
        </p:spPr>
        <p:txBody>
          <a:bodyPr wrap="square" rtlCol="0">
            <a:spAutoFit/>
          </a:bodyPr>
          <a:lstStyle/>
          <a:p>
            <a:r>
              <a:rPr lang="sv-SE" sz="1400" dirty="0"/>
              <a:t>”Vi har 30 minuter för vårt möte idag. Syftet med mötet är att komma fram till hur vi vill jobba med årsbokslutet”</a:t>
            </a:r>
          </a:p>
        </p:txBody>
      </p:sp>
      <p:sp>
        <p:nvSpPr>
          <p:cNvPr id="20" name="textruta 19">
            <a:extLst>
              <a:ext uri="{FF2B5EF4-FFF2-40B4-BE49-F238E27FC236}">
                <a16:creationId xmlns:a16="http://schemas.microsoft.com/office/drawing/2014/main" id="{EA356D64-A63E-416F-9E5C-184A38B5CD86}"/>
              </a:ext>
            </a:extLst>
          </p:cNvPr>
          <p:cNvSpPr txBox="1"/>
          <p:nvPr/>
        </p:nvSpPr>
        <p:spPr>
          <a:xfrm>
            <a:off x="5813570" y="3362305"/>
            <a:ext cx="2894202" cy="523220"/>
          </a:xfrm>
          <a:prstGeom prst="rect">
            <a:avLst/>
          </a:prstGeom>
          <a:noFill/>
        </p:spPr>
        <p:txBody>
          <a:bodyPr wrap="square" rtlCol="0">
            <a:spAutoFit/>
          </a:bodyPr>
          <a:lstStyle/>
          <a:p>
            <a:r>
              <a:rPr lang="sv-SE" sz="1400" dirty="0"/>
              <a:t>”Jag tycker att alla kom till tals bra idag och vi höll fokus på uppgiften”</a:t>
            </a:r>
          </a:p>
        </p:txBody>
      </p:sp>
      <p:sp>
        <p:nvSpPr>
          <p:cNvPr id="21" name="textruta 20">
            <a:extLst>
              <a:ext uri="{FF2B5EF4-FFF2-40B4-BE49-F238E27FC236}">
                <a16:creationId xmlns:a16="http://schemas.microsoft.com/office/drawing/2014/main" id="{E510AB4A-7FE9-4AD6-9E4C-A82C72CD21D0}"/>
              </a:ext>
            </a:extLst>
          </p:cNvPr>
          <p:cNvSpPr txBox="1"/>
          <p:nvPr/>
        </p:nvSpPr>
        <p:spPr>
          <a:xfrm>
            <a:off x="2919368" y="3790557"/>
            <a:ext cx="2894202" cy="738664"/>
          </a:xfrm>
          <a:prstGeom prst="rect">
            <a:avLst/>
          </a:prstGeom>
          <a:noFill/>
        </p:spPr>
        <p:txBody>
          <a:bodyPr wrap="square" rtlCol="0">
            <a:spAutoFit/>
          </a:bodyPr>
          <a:lstStyle/>
          <a:p>
            <a:r>
              <a:rPr lang="sv-SE" sz="1400" dirty="0"/>
              <a:t>”Jag tycker att vi behöver en gul hatt för att väga upp allt svart </a:t>
            </a:r>
            <a:r>
              <a:rPr lang="sv-SE" sz="1400" dirty="0" err="1"/>
              <a:t>hatt-tänkande</a:t>
            </a:r>
            <a:r>
              <a:rPr lang="sv-SE" sz="1400" dirty="0"/>
              <a:t>”</a:t>
            </a:r>
          </a:p>
        </p:txBody>
      </p:sp>
    </p:spTree>
    <p:extLst>
      <p:ext uri="{BB962C8B-B14F-4D97-AF65-F5344CB8AC3E}">
        <p14:creationId xmlns:p14="http://schemas.microsoft.com/office/powerpoint/2010/main" val="27872570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2B337D8-AEA9-4CB7-8DA9-E5FC33181CE4}"/>
              </a:ext>
            </a:extLst>
          </p:cNvPr>
          <p:cNvSpPr>
            <a:spLocks noGrp="1"/>
          </p:cNvSpPr>
          <p:nvPr>
            <p:ph type="ctrTitle"/>
          </p:nvPr>
        </p:nvSpPr>
        <p:spPr/>
        <p:txBody>
          <a:bodyPr/>
          <a:lstStyle/>
          <a:p>
            <a:endParaRPr lang="sv-SE"/>
          </a:p>
        </p:txBody>
      </p:sp>
      <p:sp>
        <p:nvSpPr>
          <p:cNvPr id="3" name="Underrubrik 2">
            <a:extLst>
              <a:ext uri="{FF2B5EF4-FFF2-40B4-BE49-F238E27FC236}">
                <a16:creationId xmlns:a16="http://schemas.microsoft.com/office/drawing/2014/main" id="{F8C67A47-D04A-4E26-9DF5-6263BC12A26E}"/>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14298275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a:extLst>
              <a:ext uri="{FF2B5EF4-FFF2-40B4-BE49-F238E27FC236}">
                <a16:creationId xmlns:a16="http://schemas.microsoft.com/office/drawing/2014/main" id="{8A532646-F10E-4C04-89D8-9E5AB537E8E4}"/>
              </a:ext>
            </a:extLst>
          </p:cNvPr>
          <p:cNvSpPr>
            <a:spLocks noGrp="1"/>
          </p:cNvSpPr>
          <p:nvPr>
            <p:ph type="pic" sz="quarter" idx="10"/>
          </p:nvPr>
        </p:nvSpPr>
        <p:spPr/>
      </p:sp>
      <p:pic>
        <p:nvPicPr>
          <p:cNvPr id="8" name="Bildobjekt 7">
            <a:extLst>
              <a:ext uri="{FF2B5EF4-FFF2-40B4-BE49-F238E27FC236}">
                <a16:creationId xmlns:a16="http://schemas.microsoft.com/office/drawing/2014/main" id="{317311B2-4225-4E74-BE8C-428E9A8176DE}"/>
              </a:ext>
            </a:extLst>
          </p:cNvPr>
          <p:cNvPicPr>
            <a:picLocks noChangeAspect="1"/>
          </p:cNvPicPr>
          <p:nvPr/>
        </p:nvPicPr>
        <p:blipFill>
          <a:blip r:embed="rId2"/>
          <a:stretch>
            <a:fillRect/>
          </a:stretch>
        </p:blipFill>
        <p:spPr>
          <a:xfrm>
            <a:off x="1354" y="0"/>
            <a:ext cx="9141292" cy="5143500"/>
          </a:xfrm>
          <a:prstGeom prst="rect">
            <a:avLst/>
          </a:prstGeom>
        </p:spPr>
      </p:pic>
      <p:sp>
        <p:nvSpPr>
          <p:cNvPr id="2" name="Rubrik 1">
            <a:extLst>
              <a:ext uri="{FF2B5EF4-FFF2-40B4-BE49-F238E27FC236}">
                <a16:creationId xmlns:a16="http://schemas.microsoft.com/office/drawing/2014/main" id="{9097B09E-41D8-4E39-988D-57BA814718B5}"/>
              </a:ext>
            </a:extLst>
          </p:cNvPr>
          <p:cNvSpPr>
            <a:spLocks noGrp="1"/>
          </p:cNvSpPr>
          <p:nvPr>
            <p:ph type="ctrTitle"/>
          </p:nvPr>
        </p:nvSpPr>
        <p:spPr/>
        <p:txBody>
          <a:bodyPr>
            <a:normAutofit fontScale="90000"/>
          </a:bodyPr>
          <a:lstStyle/>
          <a:p>
            <a:endParaRPr lang="sv-SE" dirty="0"/>
          </a:p>
        </p:txBody>
      </p:sp>
      <p:sp>
        <p:nvSpPr>
          <p:cNvPr id="3" name="Underrubrik 2">
            <a:extLst>
              <a:ext uri="{FF2B5EF4-FFF2-40B4-BE49-F238E27FC236}">
                <a16:creationId xmlns:a16="http://schemas.microsoft.com/office/drawing/2014/main" id="{A089106F-D257-4EE8-906F-A2912571ABC2}"/>
              </a:ext>
            </a:extLst>
          </p:cNvPr>
          <p:cNvSpPr>
            <a:spLocks noGrp="1"/>
          </p:cNvSpPr>
          <p:nvPr>
            <p:ph type="subTitle" idx="1"/>
          </p:nvPr>
        </p:nvSpPr>
        <p:spPr/>
        <p:txBody>
          <a:bodyPr/>
          <a:lstStyle/>
          <a:p>
            <a:endParaRPr lang="sv-SE" dirty="0"/>
          </a:p>
        </p:txBody>
      </p:sp>
      <p:pic>
        <p:nvPicPr>
          <p:cNvPr id="5" name="Bildobjekt 4">
            <a:extLst>
              <a:ext uri="{FF2B5EF4-FFF2-40B4-BE49-F238E27FC236}">
                <a16:creationId xmlns:a16="http://schemas.microsoft.com/office/drawing/2014/main" id="{F61666CD-E156-4249-8F2B-FE0737947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126646379"/>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A27ED78B4867F4BBDC0A4F1B3669B0E" ma:contentTypeVersion="1" ma:contentTypeDescription="Skapa ett nytt dokument." ma:contentTypeScope="" ma:versionID="045d4ebd1f1d191093f422a57c751351">
  <xsd:schema xmlns:xsd="http://www.w3.org/2001/XMLSchema" xmlns:xs="http://www.w3.org/2001/XMLSchema" xmlns:p="http://schemas.microsoft.com/office/2006/metadata/properties" xmlns:ns2="001765b0-6213-4853-a53c-6f8706b365b3" targetNamespace="http://schemas.microsoft.com/office/2006/metadata/properties" ma:root="true" ma:fieldsID="4564432af5fcf0b6961777c4925ac02c" ns2:_="">
    <xsd:import namespace="001765b0-6213-4853-a53c-6f8706b365b3"/>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765b0-6213-4853-a53c-6f8706b365b3"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5550A79-80C4-4B33-B08D-87383CE38EC5}"/>
</file>

<file path=customXml/itemProps2.xml><?xml version="1.0" encoding="utf-8"?>
<ds:datastoreItem xmlns:ds="http://schemas.openxmlformats.org/officeDocument/2006/customXml" ds:itemID="{1D0C62F6-B510-4ED3-B3D0-5072C89A3EA2}"/>
</file>

<file path=customXml/itemProps3.xml><?xml version="1.0" encoding="utf-8"?>
<ds:datastoreItem xmlns:ds="http://schemas.openxmlformats.org/officeDocument/2006/customXml" ds:itemID="{B4DC1BBB-0CE9-4B35-8033-708A96E62BB3}"/>
</file>

<file path=docProps/app.xml><?xml version="1.0" encoding="utf-8"?>
<Properties xmlns="http://schemas.openxmlformats.org/officeDocument/2006/extended-properties" xmlns:vt="http://schemas.openxmlformats.org/officeDocument/2006/docPropsVTypes">
  <Template>blank</Template>
  <TotalTime>206</TotalTime>
  <Words>1892</Words>
  <Application>Microsoft Office PowerPoint</Application>
  <PresentationFormat>Bildspel på skärmen (16:9)</PresentationFormat>
  <Paragraphs>122</Paragraphs>
  <Slides>21</Slides>
  <Notes>0</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21</vt:i4>
      </vt:variant>
    </vt:vector>
  </HeadingPairs>
  <TitlesOfParts>
    <vt:vector size="25" baseType="lpstr">
      <vt:lpstr>Arial</vt:lpstr>
      <vt:lpstr>Calibri</vt:lpstr>
      <vt:lpstr>Corbel</vt:lpstr>
      <vt:lpstr>16_9_Presentation</vt:lpstr>
      <vt:lpstr>6 tänkarhattar  - för att tänka tillsammans </vt:lpstr>
      <vt:lpstr>Vad är verktyget till för?</vt:lpstr>
      <vt:lpstr>Varför är det viktigt?</vt:lpstr>
      <vt:lpstr>Hur fungerar det?</vt:lpstr>
      <vt:lpstr>6 olika tänkarhattar</vt:lpstr>
      <vt:lpstr>PowerPoint-presentation</vt:lpstr>
      <vt:lpstr>När kan hattarna användas</vt:lpstr>
      <vt:lpstr>Olika sätt att använda hattarna</vt:lpstr>
      <vt:lpstr>Exempel planerad sekvens</vt:lpstr>
      <vt:lpstr>Forts exempel planerad sekvens</vt:lpstr>
      <vt:lpstr>Exempel – använda hattar vid behov</vt:lpstr>
      <vt:lpstr>Bra att tänka på</vt:lpstr>
      <vt:lpstr>Fördjupning</vt:lpstr>
      <vt:lpstr>Vit hatt</vt:lpstr>
      <vt:lpstr>Röd hatt</vt:lpstr>
      <vt:lpstr>Svart hatt</vt:lpstr>
      <vt:lpstr>Gul hatt</vt:lpstr>
      <vt:lpstr>Grön hatt</vt:lpstr>
      <vt:lpstr>Blå hatt</vt:lpstr>
      <vt:lpstr>PowerPoint-presentation</vt:lpstr>
      <vt:lpstr>PowerPoint-presentation</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 tänkarhattar för att byta perspektiv</dc:title>
  <dc:creator>Apelman, Inga-Lisa</dc:creator>
  <cp:lastModifiedBy>Apelman, Inga-Lisa</cp:lastModifiedBy>
  <cp:revision>3</cp:revision>
  <dcterms:created xsi:type="dcterms:W3CDTF">2021-03-03T09:39:00Z</dcterms:created>
  <dcterms:modified xsi:type="dcterms:W3CDTF">2021-04-07T09:50:22Z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inga-lisa.apelman@regionblekinge.se</vt:lpwstr>
  </property>
  <property fmtid="{D5CDD505-2E9C-101B-9397-08002B2CF9AE}" pid="6" name="MSIP_Label_fbac6341-7359-42b1-877b-46cac6ea067b_SetDate">
    <vt:lpwstr>2021-03-03T10:02:27.4910456Z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1c2afdb3-1d28-405d-b079-58b1753acdfb</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y fmtid="{D5CDD505-2E9C-101B-9397-08002B2CF9AE}" pid="12" name="ContentTypeId">
    <vt:lpwstr>0x010100BA27ED78B4867F4BBDC0A4F1B3669B0E</vt:lpwstr>
  </property>
</Properties>
</file>