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00" r:id="rId1"/>
  </p:sldMasterIdLst>
  <p:notesMasterIdLst>
    <p:notesMasterId r:id="rId5"/>
  </p:notesMasterIdLst>
  <p:sldIdLst>
    <p:sldId id="260" r:id="rId2"/>
    <p:sldId id="264" r:id="rId3"/>
    <p:sldId id="265" r:id="rId4"/>
  </p:sldIdLst>
  <p:sldSz cx="9144000" cy="5143500" type="screen16x9"/>
  <p:notesSz cx="6858000" cy="9144000"/>
  <p:defaultTextStyle>
    <a:defPPr>
      <a:defRPr lang="sv-SE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D7C"/>
    <a:srgbClr val="29B8CC"/>
    <a:srgbClr val="98C21D"/>
    <a:srgbClr val="2D934F"/>
    <a:srgbClr val="6E368C"/>
    <a:srgbClr val="D7007F"/>
    <a:srgbClr val="00A6E2"/>
    <a:srgbClr val="65B2E4"/>
    <a:srgbClr val="5B9BD5"/>
    <a:srgbClr val="02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83" autoAdjust="0"/>
    <p:restoredTop sz="89031" autoAdjust="0"/>
  </p:normalViewPr>
  <p:slideViewPr>
    <p:cSldViewPr snapToGrid="0" snapToObjects="1">
      <p:cViewPr varScale="1">
        <p:scale>
          <a:sx n="72" d="100"/>
          <a:sy n="72" d="100"/>
        </p:scale>
        <p:origin x="66" y="102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12" Type="http://schemas.openxmlformats.org/officeDocument/2006/relationships/customXml" Target="../customXml/item3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11" Type="http://schemas.openxmlformats.org/officeDocument/2006/relationships/customXml" Target="../customXml/item2.xml"/><Relationship Id="rId5" Type="http://schemas.openxmlformats.org/officeDocument/2006/relationships/notesMaster" Target="notesMasters/notesMaster1.xml"/><Relationship Id="rId10" Type="http://schemas.openxmlformats.org/officeDocument/2006/relationships/customXml" Target="../customXml/item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sidhuvu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3" name="Platshållare fö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81D8DC4-73F6-40AD-9FEB-24F680BBB2FC}" type="datetimeFigureOut">
              <a:rPr lang="sv-SE" smtClean="0"/>
              <a:t>2021-02-25</a:t>
            </a:fld>
            <a:endParaRPr lang="sv-SE"/>
          </a:p>
        </p:txBody>
      </p:sp>
      <p:sp>
        <p:nvSpPr>
          <p:cNvPr id="4" name="Platshållare för bildobjekt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v-SE"/>
          </a:p>
        </p:txBody>
      </p:sp>
      <p:sp>
        <p:nvSpPr>
          <p:cNvPr id="5" name="Platshållare för anteckninga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0F054B-763F-4D21-ADAD-01DBBDE23C3C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7620527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2 - Förstasida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143000" y="640388"/>
            <a:ext cx="7315200" cy="50159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l">
              <a:defRPr sz="4000" b="1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</a:lstStyle>
          <a:p>
            <a:pPr lvl="0"/>
            <a:r>
              <a:rPr lang="sv-SE" dirty="0"/>
              <a:t>Rubrik på </a:t>
            </a:r>
            <a:r>
              <a:rPr lang="sv-SE" noProof="0" dirty="0"/>
              <a:t>presentationen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143004" y="1181351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40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err="1"/>
              <a:t>Förnamn</a:t>
            </a:r>
            <a:r>
              <a:rPr lang="en-US" dirty="0"/>
              <a:t> </a:t>
            </a:r>
            <a:r>
              <a:rPr lang="en-US" dirty="0" err="1"/>
              <a:t>Efternamn</a:t>
            </a:r>
            <a:r>
              <a:rPr lang="en-US" dirty="0"/>
              <a:t>, Datum</a:t>
            </a:r>
          </a:p>
        </p:txBody>
      </p:sp>
      <p:pic>
        <p:nvPicPr>
          <p:cNvPr id="4" name="Bildobjekt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3675" y="4267200"/>
            <a:ext cx="1943100" cy="385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602861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B2 - Förstasida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Bildobjekt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3675" y="4267200"/>
            <a:ext cx="1943100" cy="385864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C2DC0281-36F2-4BBE-9127-50DE6FF3BC95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43000" y="640388"/>
            <a:ext cx="7315200" cy="50159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l">
              <a:defRPr sz="4000" b="1">
                <a:solidFill>
                  <a:schemeClr val="tx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</a:lstStyle>
          <a:p>
            <a:pPr lvl="0"/>
            <a:r>
              <a:rPr lang="sv-SE" dirty="0"/>
              <a:t>Rubrik på </a:t>
            </a:r>
            <a:r>
              <a:rPr lang="sv-SE" noProof="0" dirty="0"/>
              <a:t>presentationen</a:t>
            </a: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3D33E797-B0AB-4DC4-A0AF-ACFA45890E8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143004" y="1181351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400">
                <a:solidFill>
                  <a:schemeClr val="tx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err="1"/>
              <a:t>Förnamn</a:t>
            </a:r>
            <a:r>
              <a:rPr lang="en-US" dirty="0"/>
              <a:t> </a:t>
            </a:r>
            <a:r>
              <a:rPr lang="en-US" dirty="0" err="1"/>
              <a:t>Efternamn</a:t>
            </a:r>
            <a:r>
              <a:rPr lang="en-US" dirty="0"/>
              <a:t>, Datum</a:t>
            </a:r>
          </a:p>
        </p:txBody>
      </p:sp>
    </p:spTree>
    <p:extLst>
      <p:ext uri="{BB962C8B-B14F-4D97-AF65-F5344CB8AC3E}">
        <p14:creationId xmlns:p14="http://schemas.microsoft.com/office/powerpoint/2010/main" val="88974531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2 - En kolumn text och en bild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71550" y="740649"/>
            <a:ext cx="4206586" cy="510521"/>
          </a:xfrm>
          <a:prstGeom prst="rect">
            <a:avLst/>
          </a:prstGeom>
        </p:spPr>
        <p:txBody>
          <a:bodyPr/>
          <a:lstStyle>
            <a:lvl1pPr>
              <a:defRPr sz="2400" b="1" i="0" baseline="0">
                <a:latin typeface="Corbel" panose="020B0503020204020204" pitchFamily="34" charset="0"/>
              </a:defRPr>
            </a:lvl1pPr>
          </a:lstStyle>
          <a:p>
            <a:r>
              <a:rPr lang="en-US" dirty="0" err="1"/>
              <a:t>Klicka</a:t>
            </a:r>
            <a:r>
              <a:rPr lang="en-US" dirty="0"/>
              <a:t> </a:t>
            </a:r>
            <a:r>
              <a:rPr lang="en-US" dirty="0" err="1"/>
              <a:t>för</a:t>
            </a:r>
            <a:r>
              <a:rPr lang="en-US" dirty="0"/>
              <a:t> </a:t>
            </a:r>
            <a:r>
              <a:rPr lang="en-US" dirty="0" err="1"/>
              <a:t>att</a:t>
            </a:r>
            <a:r>
              <a:rPr lang="en-US" dirty="0"/>
              <a:t> </a:t>
            </a:r>
            <a:r>
              <a:rPr lang="en-US" dirty="0" err="1"/>
              <a:t>lägga</a:t>
            </a:r>
            <a:r>
              <a:rPr lang="en-US" dirty="0"/>
              <a:t> till </a:t>
            </a:r>
            <a:r>
              <a:rPr lang="en-US" dirty="0" err="1"/>
              <a:t>rubrik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971550" y="1251169"/>
            <a:ext cx="4206586" cy="2692857"/>
          </a:xfrm>
          <a:prstGeom prst="rect">
            <a:avLst/>
          </a:prstGeom>
        </p:spPr>
        <p:txBody>
          <a:bodyPr/>
          <a:lstStyle>
            <a:lvl1pPr>
              <a:lnSpc>
                <a:spcPct val="110000"/>
              </a:lnSpc>
              <a:defRPr sz="2000" b="0" i="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490538" indent="-217488">
              <a:lnSpc>
                <a:spcPct val="110000"/>
              </a:lnSpc>
              <a:spcBef>
                <a:spcPts val="600"/>
              </a:spcBef>
              <a:buSzPct val="80000"/>
              <a:buFont typeface="Corbel" panose="020B0503020204020204" pitchFamily="34" charset="0"/>
              <a:buChar char="•"/>
              <a:tabLst/>
              <a:defRPr sz="1800" b="0" i="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763588" indent="-217488">
              <a:lnSpc>
                <a:spcPct val="110000"/>
              </a:lnSpc>
              <a:spcBef>
                <a:spcPts val="600"/>
              </a:spcBef>
              <a:tabLst/>
              <a:defRPr sz="1600" b="0" i="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982663" indent="-177800">
              <a:lnSpc>
                <a:spcPct val="110000"/>
              </a:lnSpc>
              <a:spcBef>
                <a:spcPts val="600"/>
              </a:spcBef>
              <a:tabLst/>
              <a:defRPr sz="1600" b="0" i="0" baseline="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1200150" indent="-176213">
              <a:lnSpc>
                <a:spcPct val="110000"/>
              </a:lnSpc>
              <a:spcBef>
                <a:spcPts val="600"/>
              </a:spcBef>
              <a:tabLst/>
              <a:defRPr sz="1600" b="0" i="0">
                <a:solidFill>
                  <a:schemeClr val="tx1"/>
                </a:solidFill>
                <a:latin typeface="Corbel" panose="020B0503020204020204" pitchFamily="34" charset="0"/>
              </a:defRPr>
            </a:lvl5pPr>
          </a:lstStyle>
          <a:p>
            <a:pPr lvl="0"/>
            <a:r>
              <a:rPr lang="en-US" dirty="0" err="1"/>
              <a:t>Klicka</a:t>
            </a:r>
            <a:r>
              <a:rPr lang="en-US" dirty="0"/>
              <a:t> </a:t>
            </a:r>
            <a:r>
              <a:rPr lang="en-US" dirty="0" err="1"/>
              <a:t>här</a:t>
            </a:r>
            <a:r>
              <a:rPr lang="en-US" dirty="0"/>
              <a:t> </a:t>
            </a:r>
            <a:r>
              <a:rPr lang="en-US" dirty="0" err="1"/>
              <a:t>för</a:t>
            </a:r>
            <a:r>
              <a:rPr lang="en-US" dirty="0"/>
              <a:t> </a:t>
            </a:r>
            <a:r>
              <a:rPr lang="en-US" dirty="0" err="1"/>
              <a:t>att</a:t>
            </a:r>
            <a:r>
              <a:rPr lang="en-US" dirty="0"/>
              <a:t> </a:t>
            </a:r>
            <a:r>
              <a:rPr lang="en-US" dirty="0" err="1"/>
              <a:t>skapa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punktlista</a:t>
            </a:r>
            <a:endParaRPr lang="en-US" dirty="0"/>
          </a:p>
          <a:p>
            <a:pPr lvl="1"/>
            <a:r>
              <a:rPr lang="en-US" dirty="0" err="1"/>
              <a:t>Andra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lvl="2"/>
            <a:r>
              <a:rPr lang="en-US" dirty="0" err="1"/>
              <a:t>Tredje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lvl="3"/>
            <a:r>
              <a:rPr lang="en-US" dirty="0" err="1"/>
              <a:t>Fjärde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lvl="4"/>
            <a:r>
              <a:rPr lang="en-US" dirty="0" err="1"/>
              <a:t>Femte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</p:txBody>
      </p:sp>
      <p:sp>
        <p:nvSpPr>
          <p:cNvPr id="11" name="Platshållare för bild 8"/>
          <p:cNvSpPr>
            <a:spLocks noGrp="1"/>
          </p:cNvSpPr>
          <p:nvPr>
            <p:ph type="pic" sz="quarter" idx="13" hasCustomPrompt="1"/>
          </p:nvPr>
        </p:nvSpPr>
        <p:spPr>
          <a:xfrm>
            <a:off x="5364202" y="740649"/>
            <a:ext cx="2808248" cy="3203378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1800" baseline="0"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</a:lstStyle>
          <a:p>
            <a:r>
              <a:rPr lang="sv-SE" dirty="0"/>
              <a:t>Klicka på ikonen för att lägga till en bild.</a:t>
            </a: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FE0CFD9D-EB04-4799-B7FA-CDA5A1CE6EA5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>
            <a:off x="205815" y="4734969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95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</p:spTree>
    <p:extLst>
      <p:ext uri="{BB962C8B-B14F-4D97-AF65-F5344CB8AC3E}">
        <p14:creationId xmlns:p14="http://schemas.microsoft.com/office/powerpoint/2010/main" val="240704559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2 - Rubrik och tex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71550" y="740647"/>
            <a:ext cx="5972948" cy="516630"/>
          </a:xfrm>
          <a:prstGeom prst="rect">
            <a:avLst/>
          </a:prstGeom>
        </p:spPr>
        <p:txBody>
          <a:bodyPr/>
          <a:lstStyle>
            <a:lvl1pPr>
              <a:defRPr sz="2400" b="1" i="0" baseline="0">
                <a:latin typeface="Corbel" panose="020B0503020204020204" pitchFamily="34" charset="0"/>
              </a:defRPr>
            </a:lvl1pPr>
          </a:lstStyle>
          <a:p>
            <a:r>
              <a:rPr lang="en-US" dirty="0" err="1"/>
              <a:t>Skriv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rubrik</a:t>
            </a:r>
            <a:r>
              <a:rPr lang="en-US" dirty="0"/>
              <a:t> </a:t>
            </a:r>
            <a:r>
              <a:rPr lang="en-US" dirty="0" err="1"/>
              <a:t>här</a:t>
            </a:r>
            <a:endParaRPr lang="en-US" dirty="0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6A74838C-E168-47AE-B384-169197DEC046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971550" y="1251169"/>
            <a:ext cx="5972948" cy="2692857"/>
          </a:xfrm>
          <a:prstGeom prst="rect">
            <a:avLst/>
          </a:prstGeom>
        </p:spPr>
        <p:txBody>
          <a:bodyPr/>
          <a:lstStyle>
            <a:lvl1pPr>
              <a:defRPr lang="en-US" sz="2000" b="0" i="0" dirty="0">
                <a:latin typeface="Corbel" panose="020B0503020204020204" pitchFamily="34" charset="0"/>
              </a:defRPr>
            </a:lvl1pPr>
            <a:lvl2pPr>
              <a:defRPr lang="en-US" sz="1800" b="0" i="0" dirty="0">
                <a:latin typeface="Corbel" panose="020B0503020204020204" pitchFamily="34" charset="0"/>
              </a:defRPr>
            </a:lvl2pPr>
            <a:lvl3pPr>
              <a:defRPr lang="en-US" sz="1600" b="0" i="0" dirty="0">
                <a:latin typeface="Corbel" panose="020B0503020204020204" pitchFamily="34" charset="0"/>
              </a:defRPr>
            </a:lvl3pPr>
            <a:lvl4pPr>
              <a:defRPr lang="en-US" sz="1600" b="0" i="0" baseline="0" dirty="0">
                <a:latin typeface="Corbel" panose="020B0503020204020204" pitchFamily="34" charset="0"/>
              </a:defRPr>
            </a:lvl4pPr>
            <a:lvl5pPr>
              <a:defRPr lang="en-US" sz="1600" b="0" i="0" dirty="0">
                <a:latin typeface="Corbel" panose="020B0503020204020204" pitchFamily="34" charset="0"/>
              </a:defRPr>
            </a:lvl5pPr>
          </a:lstStyle>
          <a:p>
            <a:pPr lvl="0">
              <a:lnSpc>
                <a:spcPct val="110000"/>
              </a:lnSpc>
            </a:pPr>
            <a:r>
              <a:rPr lang="en-US" dirty="0" err="1"/>
              <a:t>Klicka</a:t>
            </a:r>
            <a:r>
              <a:rPr lang="en-US" dirty="0"/>
              <a:t> </a:t>
            </a:r>
            <a:r>
              <a:rPr lang="en-US" dirty="0" err="1"/>
              <a:t>här</a:t>
            </a:r>
            <a:r>
              <a:rPr lang="en-US" dirty="0"/>
              <a:t> </a:t>
            </a:r>
            <a:r>
              <a:rPr lang="en-US" dirty="0" err="1"/>
              <a:t>för</a:t>
            </a:r>
            <a:r>
              <a:rPr lang="en-US" dirty="0"/>
              <a:t> </a:t>
            </a:r>
            <a:r>
              <a:rPr lang="en-US" dirty="0" err="1"/>
              <a:t>att</a:t>
            </a:r>
            <a:r>
              <a:rPr lang="en-US" dirty="0"/>
              <a:t> </a:t>
            </a:r>
            <a:r>
              <a:rPr lang="en-US" dirty="0" err="1"/>
              <a:t>skapa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punktlista</a:t>
            </a:r>
            <a:endParaRPr lang="en-US" dirty="0"/>
          </a:p>
          <a:p>
            <a:pPr marL="490538" lvl="1" indent="-217488">
              <a:lnSpc>
                <a:spcPct val="110000"/>
              </a:lnSpc>
              <a:spcBef>
                <a:spcPts val="600"/>
              </a:spcBef>
              <a:buSzPct val="80000"/>
              <a:buFont typeface="Corbel" panose="020B0503020204020204" pitchFamily="34" charset="0"/>
              <a:tabLst/>
            </a:pPr>
            <a:r>
              <a:rPr lang="en-US" dirty="0" err="1"/>
              <a:t>Andra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763588" lvl="2" indent="-217488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Tredje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982663" lvl="3" indent="-177800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Fjärde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1200150" lvl="4" indent="-176213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Femte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D6BB7024-473A-4822-9E62-171AC10ADCBF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>
            <a:off x="205815" y="4734969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95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</p:spTree>
    <p:extLst>
      <p:ext uri="{BB962C8B-B14F-4D97-AF65-F5344CB8AC3E}">
        <p14:creationId xmlns:p14="http://schemas.microsoft.com/office/powerpoint/2010/main" val="298573893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2 - Kapitelrubrik Himmel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ctrTitle" hasCustomPrompt="1"/>
          </p:nvPr>
        </p:nvSpPr>
        <p:spPr>
          <a:xfrm>
            <a:off x="1334711" y="870350"/>
            <a:ext cx="6436414" cy="3337129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 algn="ctr">
              <a:lnSpc>
                <a:spcPct val="150000"/>
              </a:lnSpc>
              <a:defRPr sz="4400" b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</a:lstStyle>
          <a:p>
            <a:pPr lvl="0"/>
            <a:r>
              <a:rPr lang="sv-SE" dirty="0"/>
              <a:t>Skriv en kapitelrubrik här</a:t>
            </a:r>
            <a:endParaRPr lang="sv-SE" noProof="0" dirty="0"/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61261EDD-65D2-4EE4-888A-32301FDAC738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>
            <a:off x="205815" y="4734969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95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</p:spTree>
    <p:extLst>
      <p:ext uri="{BB962C8B-B14F-4D97-AF65-F5344CB8AC3E}">
        <p14:creationId xmlns:p14="http://schemas.microsoft.com/office/powerpoint/2010/main" val="429375213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2 - Kapitelrubrik Kyrkhul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ctrTitle" hasCustomPrompt="1"/>
          </p:nvPr>
        </p:nvSpPr>
        <p:spPr>
          <a:xfrm>
            <a:off x="1334711" y="870350"/>
            <a:ext cx="6436414" cy="3337129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 algn="ctr">
              <a:lnSpc>
                <a:spcPct val="150000"/>
              </a:lnSpc>
              <a:defRPr sz="4400" b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</a:lstStyle>
          <a:p>
            <a:pPr lvl="0"/>
            <a:r>
              <a:rPr lang="sv-SE" dirty="0"/>
              <a:t>Skriv en kapitelrubrik här</a:t>
            </a:r>
            <a:endParaRPr lang="sv-SE" noProof="0" dirty="0"/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DADC977C-80CD-4D20-92B3-2771A6BADC12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>
            <a:off x="205815" y="4734969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95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</p:spTree>
    <p:extLst>
      <p:ext uri="{BB962C8B-B14F-4D97-AF65-F5344CB8AC3E}">
        <p14:creationId xmlns:p14="http://schemas.microsoft.com/office/powerpoint/2010/main" val="411083787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2 - Kapitelrubrik Stensham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ctrTitle" hasCustomPrompt="1"/>
          </p:nvPr>
        </p:nvSpPr>
        <p:spPr>
          <a:xfrm>
            <a:off x="1334711" y="870350"/>
            <a:ext cx="6436414" cy="3337129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 algn="ctr">
              <a:lnSpc>
                <a:spcPct val="150000"/>
              </a:lnSpc>
              <a:defRPr sz="4400" b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</a:lstStyle>
          <a:p>
            <a:pPr lvl="0"/>
            <a:r>
              <a:rPr lang="sv-SE" dirty="0"/>
              <a:t>Skriv en kapitelrubrik här</a:t>
            </a:r>
            <a:endParaRPr lang="sv-SE" noProof="0" dirty="0"/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F002A2A0-A7C4-48EE-833C-07044EDDDF71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>
            <a:off x="205815" y="4734969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95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</p:spTree>
    <p:extLst>
      <p:ext uri="{BB962C8B-B14F-4D97-AF65-F5344CB8AC3E}">
        <p14:creationId xmlns:p14="http://schemas.microsoft.com/office/powerpoint/2010/main" val="411083787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2 - Kapitelrubrik Hallabro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ctrTitle" hasCustomPrompt="1"/>
          </p:nvPr>
        </p:nvSpPr>
        <p:spPr>
          <a:xfrm>
            <a:off x="1334711" y="870350"/>
            <a:ext cx="6436414" cy="3337129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 algn="ctr">
              <a:lnSpc>
                <a:spcPct val="150000"/>
              </a:lnSpc>
              <a:defRPr sz="4400" b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</a:lstStyle>
          <a:p>
            <a:pPr lvl="0"/>
            <a:r>
              <a:rPr lang="sv-SE" dirty="0"/>
              <a:t>Skriv en kapitelrubrik här</a:t>
            </a:r>
            <a:endParaRPr lang="sv-SE" noProof="0" dirty="0"/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7462ECC3-8A54-4FB1-B69D-6ED57A8E1EB7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>
            <a:off x="205815" y="4734969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95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</p:spTree>
    <p:extLst>
      <p:ext uri="{BB962C8B-B14F-4D97-AF65-F5344CB8AC3E}">
        <p14:creationId xmlns:p14="http://schemas.microsoft.com/office/powerpoint/2010/main" val="411083787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2 - Kapitelrubrik Krokås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ctrTitle" hasCustomPrompt="1"/>
          </p:nvPr>
        </p:nvSpPr>
        <p:spPr>
          <a:xfrm>
            <a:off x="1334711" y="870350"/>
            <a:ext cx="6436414" cy="3337129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 algn="ctr">
              <a:lnSpc>
                <a:spcPct val="150000"/>
              </a:lnSpc>
              <a:defRPr sz="4400" b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</a:lstStyle>
          <a:p>
            <a:pPr lvl="0"/>
            <a:r>
              <a:rPr lang="sv-SE" dirty="0"/>
              <a:t>Skriv en kapitelrubrik här</a:t>
            </a:r>
            <a:endParaRPr lang="sv-SE" noProof="0" dirty="0"/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ACB88A6D-CAA9-4075-B5D4-AE4B9A113681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>
            <a:off x="205815" y="4734969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95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</p:spTree>
    <p:extLst>
      <p:ext uri="{BB962C8B-B14F-4D97-AF65-F5344CB8AC3E}">
        <p14:creationId xmlns:p14="http://schemas.microsoft.com/office/powerpoint/2010/main" val="411083787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2 - Två innehållskolumn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AC988B-1084-4D43-B854-785DADC6AA1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971550" y="1252678"/>
            <a:ext cx="3414182" cy="2858879"/>
          </a:xfrm>
          <a:prstGeom prst="rect">
            <a:avLst/>
          </a:prstGeom>
        </p:spPr>
        <p:txBody>
          <a:bodyPr/>
          <a:lstStyle>
            <a:lvl1pPr>
              <a:defRPr lang="en-US" sz="2000" b="0" i="0" dirty="0">
                <a:latin typeface="Corbel" panose="020B0503020204020204" pitchFamily="34" charset="0"/>
              </a:defRPr>
            </a:lvl1pPr>
            <a:lvl2pPr>
              <a:defRPr lang="en-US" sz="1800" b="0" i="0" dirty="0">
                <a:latin typeface="Corbel" panose="020B0503020204020204" pitchFamily="34" charset="0"/>
              </a:defRPr>
            </a:lvl2pPr>
            <a:lvl3pPr>
              <a:defRPr lang="en-US" sz="1600" b="0" i="0" dirty="0">
                <a:latin typeface="Corbel" panose="020B0503020204020204" pitchFamily="34" charset="0"/>
              </a:defRPr>
            </a:lvl3pPr>
            <a:lvl4pPr>
              <a:defRPr lang="en-US" sz="1600" b="0" i="0" baseline="0" dirty="0">
                <a:latin typeface="Corbel" panose="020B0503020204020204" pitchFamily="34" charset="0"/>
              </a:defRPr>
            </a:lvl4pPr>
            <a:lvl5pPr>
              <a:defRPr lang="en-US" sz="1600" b="0" i="0" dirty="0">
                <a:latin typeface="Corbel" panose="020B0503020204020204" pitchFamily="34" charset="0"/>
              </a:defRPr>
            </a:lvl5pPr>
          </a:lstStyle>
          <a:p>
            <a:pPr lvl="0">
              <a:lnSpc>
                <a:spcPct val="110000"/>
              </a:lnSpc>
            </a:pPr>
            <a:r>
              <a:rPr lang="en-US" dirty="0" err="1"/>
              <a:t>Klicka</a:t>
            </a:r>
            <a:r>
              <a:rPr lang="en-US" dirty="0"/>
              <a:t> </a:t>
            </a:r>
            <a:r>
              <a:rPr lang="en-US" dirty="0" err="1"/>
              <a:t>här</a:t>
            </a:r>
            <a:r>
              <a:rPr lang="en-US" dirty="0"/>
              <a:t> </a:t>
            </a:r>
            <a:r>
              <a:rPr lang="en-US" dirty="0" err="1"/>
              <a:t>för</a:t>
            </a:r>
            <a:r>
              <a:rPr lang="en-US" dirty="0"/>
              <a:t> </a:t>
            </a:r>
            <a:r>
              <a:rPr lang="en-US" dirty="0" err="1"/>
              <a:t>att</a:t>
            </a:r>
            <a:r>
              <a:rPr lang="en-US" dirty="0"/>
              <a:t> </a:t>
            </a:r>
            <a:r>
              <a:rPr lang="en-US" dirty="0" err="1"/>
              <a:t>skapa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punktlista</a:t>
            </a:r>
            <a:endParaRPr lang="en-US" dirty="0"/>
          </a:p>
          <a:p>
            <a:pPr marL="490538" lvl="1" indent="-217488">
              <a:lnSpc>
                <a:spcPct val="110000"/>
              </a:lnSpc>
              <a:spcBef>
                <a:spcPts val="600"/>
              </a:spcBef>
              <a:buSzPct val="80000"/>
              <a:buFont typeface="Corbel" panose="020B0503020204020204" pitchFamily="34" charset="0"/>
              <a:tabLst/>
            </a:pPr>
            <a:r>
              <a:rPr lang="en-US" dirty="0" err="1"/>
              <a:t>Andra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763588" lvl="2" indent="-217488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Tredje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982663" lvl="3" indent="-177800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Fjärde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1200150" lvl="4" indent="-176213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Femte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61F4F6AE-E656-4606-A7ED-B8738C7C935F}"/>
              </a:ext>
            </a:extLst>
          </p:cNvPr>
          <p:cNvSpPr>
            <a:spLocks noGrp="1"/>
          </p:cNvSpPr>
          <p:nvPr>
            <p:ph idx="11" hasCustomPrompt="1"/>
          </p:nvPr>
        </p:nvSpPr>
        <p:spPr>
          <a:xfrm>
            <a:off x="4604425" y="1252678"/>
            <a:ext cx="3546390" cy="2858879"/>
          </a:xfrm>
          <a:prstGeom prst="rect">
            <a:avLst/>
          </a:prstGeom>
        </p:spPr>
        <p:txBody>
          <a:bodyPr/>
          <a:lstStyle>
            <a:lvl1pPr>
              <a:defRPr lang="en-US" sz="2000" b="0" i="0" dirty="0">
                <a:latin typeface="Corbel" panose="020B0503020204020204" pitchFamily="34" charset="0"/>
              </a:defRPr>
            </a:lvl1pPr>
            <a:lvl2pPr>
              <a:defRPr lang="en-US" sz="1800" b="0" i="0" dirty="0">
                <a:latin typeface="Corbel" panose="020B0503020204020204" pitchFamily="34" charset="0"/>
              </a:defRPr>
            </a:lvl2pPr>
            <a:lvl3pPr>
              <a:defRPr lang="en-US" sz="1600" b="0" i="0" dirty="0">
                <a:latin typeface="Corbel" panose="020B0503020204020204" pitchFamily="34" charset="0"/>
              </a:defRPr>
            </a:lvl3pPr>
            <a:lvl4pPr>
              <a:defRPr lang="en-US" sz="1600" b="0" i="0" baseline="0" dirty="0">
                <a:latin typeface="Corbel" panose="020B0503020204020204" pitchFamily="34" charset="0"/>
              </a:defRPr>
            </a:lvl4pPr>
            <a:lvl5pPr>
              <a:defRPr lang="en-US" sz="1600" b="0" i="0" dirty="0">
                <a:latin typeface="Corbel" panose="020B0503020204020204" pitchFamily="34" charset="0"/>
              </a:defRPr>
            </a:lvl5pPr>
          </a:lstStyle>
          <a:p>
            <a:pPr lvl="0">
              <a:lnSpc>
                <a:spcPct val="110000"/>
              </a:lnSpc>
            </a:pPr>
            <a:r>
              <a:rPr lang="en-US" dirty="0" err="1"/>
              <a:t>Klicka</a:t>
            </a:r>
            <a:r>
              <a:rPr lang="en-US" dirty="0"/>
              <a:t> </a:t>
            </a:r>
            <a:r>
              <a:rPr lang="en-US" dirty="0" err="1"/>
              <a:t>här</a:t>
            </a:r>
            <a:r>
              <a:rPr lang="en-US" dirty="0"/>
              <a:t> </a:t>
            </a:r>
            <a:r>
              <a:rPr lang="en-US" dirty="0" err="1"/>
              <a:t>för</a:t>
            </a:r>
            <a:r>
              <a:rPr lang="en-US" dirty="0"/>
              <a:t> </a:t>
            </a:r>
            <a:r>
              <a:rPr lang="en-US" dirty="0" err="1"/>
              <a:t>att</a:t>
            </a:r>
            <a:r>
              <a:rPr lang="en-US" dirty="0"/>
              <a:t> </a:t>
            </a:r>
            <a:r>
              <a:rPr lang="en-US" dirty="0" err="1"/>
              <a:t>skapa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punktlista</a:t>
            </a:r>
            <a:endParaRPr lang="en-US" dirty="0"/>
          </a:p>
          <a:p>
            <a:pPr marL="490538" lvl="1" indent="-217488">
              <a:lnSpc>
                <a:spcPct val="110000"/>
              </a:lnSpc>
              <a:spcBef>
                <a:spcPts val="600"/>
              </a:spcBef>
              <a:buSzPct val="80000"/>
              <a:buFont typeface="Corbel" panose="020B0503020204020204" pitchFamily="34" charset="0"/>
              <a:tabLst/>
            </a:pPr>
            <a:r>
              <a:rPr lang="en-US" dirty="0" err="1"/>
              <a:t>Andra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763588" lvl="2" indent="-217488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Tredje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982663" lvl="3" indent="-177800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Fjärde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1200150" lvl="4" indent="-176213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Femte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</p:txBody>
      </p:sp>
      <p:sp>
        <p:nvSpPr>
          <p:cNvPr id="5" name="Title 17">
            <a:extLst>
              <a:ext uri="{FF2B5EF4-FFF2-40B4-BE49-F238E27FC236}">
                <a16:creationId xmlns:a16="http://schemas.microsoft.com/office/drawing/2014/main" id="{ACB0A2A9-7860-43A7-A983-DCC3FEC3C18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71552" y="742157"/>
            <a:ext cx="5972946" cy="510521"/>
          </a:xfrm>
          <a:prstGeom prst="rect">
            <a:avLst/>
          </a:prstGeom>
        </p:spPr>
        <p:txBody>
          <a:bodyPr/>
          <a:lstStyle>
            <a:lvl1pPr>
              <a:defRPr sz="2400" b="1"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</a:lstStyle>
          <a:p>
            <a:r>
              <a:rPr lang="en-US" dirty="0" err="1"/>
              <a:t>Skriv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rubrik</a:t>
            </a:r>
            <a:r>
              <a:rPr lang="en-US" dirty="0"/>
              <a:t> </a:t>
            </a:r>
            <a:r>
              <a:rPr lang="en-US" dirty="0" err="1"/>
              <a:t>här</a:t>
            </a:r>
            <a:endParaRPr lang="en-US" dirty="0"/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4CAB0F34-A439-4391-805B-578CC2F9F9E4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>
            <a:off x="205815" y="4734969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95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</p:spTree>
    <p:extLst>
      <p:ext uri="{BB962C8B-B14F-4D97-AF65-F5344CB8AC3E}">
        <p14:creationId xmlns:p14="http://schemas.microsoft.com/office/powerpoint/2010/main" val="32783975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2 - Jämförels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0F87D079-CA06-42AC-A657-9F6CD546ED4B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971551" y="1252678"/>
            <a:ext cx="3452966" cy="497939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 i="0" baseline="0">
                <a:latin typeface="Corbel" panose="020B0503020204020204" pitchFamily="34" charset="0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dirty="0" err="1"/>
              <a:t>Jämförelse</a:t>
            </a:r>
            <a:r>
              <a:rPr lang="en-US" dirty="0"/>
              <a:t> 1</a:t>
            </a:r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6C720DA5-7F30-4D06-841E-EAC9CFC08467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971549" y="1750616"/>
            <a:ext cx="3452967" cy="2347971"/>
          </a:xfrm>
          <a:prstGeom prst="rect">
            <a:avLst/>
          </a:prstGeom>
        </p:spPr>
        <p:txBody>
          <a:bodyPr/>
          <a:lstStyle>
            <a:lvl1pPr>
              <a:defRPr lang="en-US" sz="2000" b="0" i="0" dirty="0">
                <a:latin typeface="Corbel" panose="020B0503020204020204" pitchFamily="34" charset="0"/>
              </a:defRPr>
            </a:lvl1pPr>
            <a:lvl2pPr>
              <a:defRPr lang="en-US" sz="1800" b="0" i="0" dirty="0">
                <a:latin typeface="Corbel" panose="020B0503020204020204" pitchFamily="34" charset="0"/>
              </a:defRPr>
            </a:lvl2pPr>
            <a:lvl3pPr>
              <a:defRPr lang="en-US" sz="1600" b="0" i="0" dirty="0">
                <a:latin typeface="Corbel" panose="020B0503020204020204" pitchFamily="34" charset="0"/>
              </a:defRPr>
            </a:lvl3pPr>
            <a:lvl4pPr>
              <a:defRPr lang="en-US" sz="1600" b="0" i="0" baseline="0" dirty="0">
                <a:latin typeface="Corbel" panose="020B0503020204020204" pitchFamily="34" charset="0"/>
              </a:defRPr>
            </a:lvl4pPr>
            <a:lvl5pPr>
              <a:defRPr lang="en-US" sz="1600" b="0" i="0" dirty="0">
                <a:latin typeface="Corbel" panose="020B0503020204020204" pitchFamily="34" charset="0"/>
              </a:defRPr>
            </a:lvl5pPr>
          </a:lstStyle>
          <a:p>
            <a:pPr lvl="0">
              <a:lnSpc>
                <a:spcPct val="110000"/>
              </a:lnSpc>
            </a:pPr>
            <a:r>
              <a:rPr lang="en-US" dirty="0" err="1"/>
              <a:t>Klicka</a:t>
            </a:r>
            <a:r>
              <a:rPr lang="en-US" dirty="0"/>
              <a:t> </a:t>
            </a:r>
            <a:r>
              <a:rPr lang="en-US" dirty="0" err="1"/>
              <a:t>här</a:t>
            </a:r>
            <a:r>
              <a:rPr lang="en-US" dirty="0"/>
              <a:t> </a:t>
            </a:r>
            <a:r>
              <a:rPr lang="en-US" dirty="0" err="1"/>
              <a:t>för</a:t>
            </a:r>
            <a:r>
              <a:rPr lang="en-US" dirty="0"/>
              <a:t> </a:t>
            </a:r>
            <a:r>
              <a:rPr lang="en-US" dirty="0" err="1"/>
              <a:t>att</a:t>
            </a:r>
            <a:r>
              <a:rPr lang="en-US" dirty="0"/>
              <a:t> </a:t>
            </a:r>
            <a:r>
              <a:rPr lang="en-US" dirty="0" err="1"/>
              <a:t>skapa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punktlista</a:t>
            </a:r>
            <a:endParaRPr lang="en-US" dirty="0"/>
          </a:p>
          <a:p>
            <a:pPr marL="490538" lvl="1" indent="-217488">
              <a:lnSpc>
                <a:spcPct val="110000"/>
              </a:lnSpc>
              <a:spcBef>
                <a:spcPts val="600"/>
              </a:spcBef>
              <a:buSzPct val="80000"/>
              <a:buFont typeface="Corbel" panose="020B0503020204020204" pitchFamily="34" charset="0"/>
              <a:tabLst/>
            </a:pPr>
            <a:r>
              <a:rPr lang="en-US" dirty="0" err="1"/>
              <a:t>Andra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763588" lvl="2" indent="-217488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Tredje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982663" lvl="3" indent="-177800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Fjärde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1200150" lvl="4" indent="-176213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Femte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B78C9D70-9D73-4F66-B959-D47E03A644B3}"/>
              </a:ext>
            </a:extLst>
          </p:cNvPr>
          <p:cNvSpPr>
            <a:spLocks noGrp="1"/>
          </p:cNvSpPr>
          <p:nvPr>
            <p:ph type="body" idx="12" hasCustomPrompt="1"/>
          </p:nvPr>
        </p:nvSpPr>
        <p:spPr>
          <a:xfrm>
            <a:off x="4684876" y="1252678"/>
            <a:ext cx="3452968" cy="497939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 i="0" baseline="0">
                <a:latin typeface="Corbel" panose="020B0503020204020204" pitchFamily="34" charset="0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dirty="0" err="1"/>
              <a:t>Jämförelse</a:t>
            </a:r>
            <a:r>
              <a:rPr lang="en-US" dirty="0"/>
              <a:t> 2</a:t>
            </a:r>
          </a:p>
        </p:txBody>
      </p: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DCC39147-D25E-418A-B116-113C1B3C7F2F}"/>
              </a:ext>
            </a:extLst>
          </p:cNvPr>
          <p:cNvSpPr>
            <a:spLocks noGrp="1"/>
          </p:cNvSpPr>
          <p:nvPr>
            <p:ph sz="half" idx="13" hasCustomPrompt="1"/>
          </p:nvPr>
        </p:nvSpPr>
        <p:spPr>
          <a:xfrm>
            <a:off x="4684876" y="1750616"/>
            <a:ext cx="3452968" cy="2347971"/>
          </a:xfrm>
          <a:prstGeom prst="rect">
            <a:avLst/>
          </a:prstGeom>
        </p:spPr>
        <p:txBody>
          <a:bodyPr/>
          <a:lstStyle>
            <a:lvl1pPr>
              <a:defRPr lang="en-US" sz="2000" b="0" i="0" dirty="0">
                <a:latin typeface="Corbel" panose="020B0503020204020204" pitchFamily="34" charset="0"/>
              </a:defRPr>
            </a:lvl1pPr>
            <a:lvl2pPr>
              <a:defRPr lang="en-US" sz="1800" b="0" i="0" dirty="0">
                <a:latin typeface="Corbel" panose="020B0503020204020204" pitchFamily="34" charset="0"/>
              </a:defRPr>
            </a:lvl2pPr>
            <a:lvl3pPr>
              <a:defRPr lang="en-US" sz="1600" b="0" i="0" dirty="0">
                <a:latin typeface="Corbel" panose="020B0503020204020204" pitchFamily="34" charset="0"/>
              </a:defRPr>
            </a:lvl3pPr>
            <a:lvl4pPr>
              <a:defRPr lang="en-US" sz="1600" b="0" i="0" baseline="0" dirty="0">
                <a:latin typeface="Corbel" panose="020B0503020204020204" pitchFamily="34" charset="0"/>
              </a:defRPr>
            </a:lvl4pPr>
            <a:lvl5pPr>
              <a:defRPr lang="en-US" sz="1600" b="0" i="0" dirty="0">
                <a:latin typeface="Corbel" panose="020B0503020204020204" pitchFamily="34" charset="0"/>
              </a:defRPr>
            </a:lvl5pPr>
          </a:lstStyle>
          <a:p>
            <a:pPr lvl="0">
              <a:lnSpc>
                <a:spcPct val="110000"/>
              </a:lnSpc>
            </a:pPr>
            <a:r>
              <a:rPr lang="en-US" dirty="0" err="1"/>
              <a:t>Klicka</a:t>
            </a:r>
            <a:r>
              <a:rPr lang="en-US" dirty="0"/>
              <a:t> </a:t>
            </a:r>
            <a:r>
              <a:rPr lang="en-US" dirty="0" err="1"/>
              <a:t>här</a:t>
            </a:r>
            <a:r>
              <a:rPr lang="en-US" dirty="0"/>
              <a:t> </a:t>
            </a:r>
            <a:r>
              <a:rPr lang="en-US" dirty="0" err="1"/>
              <a:t>för</a:t>
            </a:r>
            <a:r>
              <a:rPr lang="en-US" dirty="0"/>
              <a:t> </a:t>
            </a:r>
            <a:r>
              <a:rPr lang="en-US" dirty="0" err="1"/>
              <a:t>att</a:t>
            </a:r>
            <a:r>
              <a:rPr lang="en-US" dirty="0"/>
              <a:t> </a:t>
            </a:r>
            <a:r>
              <a:rPr lang="en-US" dirty="0" err="1"/>
              <a:t>skapa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punktlista</a:t>
            </a:r>
            <a:endParaRPr lang="en-US" dirty="0"/>
          </a:p>
          <a:p>
            <a:pPr marL="490538" lvl="1" indent="-217488">
              <a:lnSpc>
                <a:spcPct val="110000"/>
              </a:lnSpc>
              <a:spcBef>
                <a:spcPts val="600"/>
              </a:spcBef>
              <a:buSzPct val="80000"/>
              <a:buFont typeface="Corbel" panose="020B0503020204020204" pitchFamily="34" charset="0"/>
              <a:tabLst/>
            </a:pPr>
            <a:r>
              <a:rPr lang="en-US" dirty="0" err="1"/>
              <a:t>Andra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763588" lvl="2" indent="-217488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Tredje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982663" lvl="3" indent="-177800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Fjärde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1200150" lvl="4" indent="-176213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Femte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</p:txBody>
      </p:sp>
      <p:sp>
        <p:nvSpPr>
          <p:cNvPr id="10" name="Title 17">
            <a:extLst>
              <a:ext uri="{FF2B5EF4-FFF2-40B4-BE49-F238E27FC236}">
                <a16:creationId xmlns:a16="http://schemas.microsoft.com/office/drawing/2014/main" id="{4669E440-681D-4096-BEC4-732791E6D8A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71551" y="742157"/>
            <a:ext cx="5972946" cy="510521"/>
          </a:xfrm>
          <a:prstGeom prst="rect">
            <a:avLst/>
          </a:prstGeom>
        </p:spPr>
        <p:txBody>
          <a:bodyPr/>
          <a:lstStyle>
            <a:lvl1pPr>
              <a:defRPr sz="2400" b="1" baseline="0"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</a:lstStyle>
          <a:p>
            <a:r>
              <a:rPr lang="en-US" dirty="0" err="1"/>
              <a:t>Skriv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rubrik</a:t>
            </a:r>
            <a:r>
              <a:rPr lang="en-US" dirty="0"/>
              <a:t> </a:t>
            </a:r>
            <a:r>
              <a:rPr lang="en-US" dirty="0" err="1"/>
              <a:t>här</a:t>
            </a:r>
            <a:endParaRPr lang="en-US" dirty="0"/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id="{12834628-F2D8-4A21-B0EB-A8D6D9722D6C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>
            <a:off x="205815" y="4734969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95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</p:spTree>
    <p:extLst>
      <p:ext uri="{BB962C8B-B14F-4D97-AF65-F5344CB8AC3E}">
        <p14:creationId xmlns:p14="http://schemas.microsoft.com/office/powerpoint/2010/main" val="240563133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passad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372EF0E0-1DA1-403B-A95C-01BD76426A3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71551" y="870348"/>
            <a:ext cx="5972947" cy="510521"/>
          </a:xfrm>
          <a:prstGeom prst="rect">
            <a:avLst/>
          </a:prstGeom>
        </p:spPr>
        <p:txBody>
          <a:bodyPr/>
          <a:lstStyle>
            <a:lvl1pPr>
              <a:defRPr sz="2400" b="1" i="0" baseline="0">
                <a:latin typeface="Corbel" panose="020B0503020204020204" pitchFamily="34" charset="0"/>
              </a:defRPr>
            </a:lvl1pPr>
          </a:lstStyle>
          <a:p>
            <a:r>
              <a:rPr lang="en-US" dirty="0" err="1"/>
              <a:t>Skriv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rubrik</a:t>
            </a:r>
            <a:r>
              <a:rPr lang="en-US" dirty="0"/>
              <a:t> </a:t>
            </a:r>
            <a:r>
              <a:rPr lang="en-US" dirty="0" err="1"/>
              <a:t>här</a:t>
            </a:r>
            <a:endParaRPr lang="en-US" dirty="0"/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245FA675-0AA6-482C-89AA-E4E8C5B7D8A2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>
            <a:off x="205815" y="4734969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95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</p:spTree>
    <p:extLst>
      <p:ext uri="{BB962C8B-B14F-4D97-AF65-F5344CB8AC3E}">
        <p14:creationId xmlns:p14="http://schemas.microsoft.com/office/powerpoint/2010/main" val="17146224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2 - Tom sida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>
            <a:extLst>
              <a:ext uri="{FF2B5EF4-FFF2-40B4-BE49-F238E27FC236}">
                <a16:creationId xmlns:a16="http://schemas.microsoft.com/office/drawing/2014/main" id="{71846C22-44CE-4870-8D6B-C7620DFD1F08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>
            <a:off x="205815" y="4734969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95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</p:spTree>
    <p:extLst>
      <p:ext uri="{BB962C8B-B14F-4D97-AF65-F5344CB8AC3E}">
        <p14:creationId xmlns:p14="http://schemas.microsoft.com/office/powerpoint/2010/main" val="250502465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2 - Innehåll med bildtex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59C3F536-D64B-4BFC-BEF4-CC79B31C249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71550" y="742157"/>
            <a:ext cx="2607469" cy="672703"/>
          </a:xfrm>
          <a:prstGeom prst="rect">
            <a:avLst/>
          </a:prstGeom>
        </p:spPr>
        <p:txBody>
          <a:bodyPr anchor="b"/>
          <a:lstStyle>
            <a:lvl1pPr>
              <a:defRPr sz="2400" b="1" i="0">
                <a:latin typeface="Corbel" panose="020B0503020204020204" pitchFamily="34" charset="0"/>
              </a:defRPr>
            </a:lvl1pPr>
          </a:lstStyle>
          <a:p>
            <a:r>
              <a:rPr lang="en-US" dirty="0" err="1"/>
              <a:t>Skriv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rubrik</a:t>
            </a:r>
            <a:r>
              <a:rPr lang="en-US" dirty="0"/>
              <a:t> </a:t>
            </a:r>
            <a:r>
              <a:rPr lang="en-US" dirty="0" err="1"/>
              <a:t>här</a:t>
            </a:r>
            <a:endParaRPr lang="en-US" dirty="0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21BD9082-4DAF-49BC-8F62-7BCCBC7E28CA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3779194" y="742157"/>
            <a:ext cx="4393256" cy="3343461"/>
          </a:xfrm>
          <a:prstGeom prst="rect">
            <a:avLst/>
          </a:prstGeom>
        </p:spPr>
        <p:txBody>
          <a:bodyPr/>
          <a:lstStyle>
            <a:lvl1pPr>
              <a:defRPr lang="en-US" sz="2000" b="0" i="0" dirty="0">
                <a:latin typeface="Corbel" panose="020B0503020204020204" pitchFamily="34" charset="0"/>
              </a:defRPr>
            </a:lvl1pPr>
            <a:lvl2pPr>
              <a:defRPr lang="en-US" sz="1800" b="0" i="0" dirty="0">
                <a:latin typeface="Corbel" panose="020B0503020204020204" pitchFamily="34" charset="0"/>
              </a:defRPr>
            </a:lvl2pPr>
            <a:lvl3pPr>
              <a:defRPr lang="en-US" sz="1600" b="0" i="0" dirty="0">
                <a:latin typeface="Corbel" panose="020B0503020204020204" pitchFamily="34" charset="0"/>
              </a:defRPr>
            </a:lvl3pPr>
            <a:lvl4pPr>
              <a:defRPr lang="en-US" sz="1600" b="0" i="0" baseline="0" dirty="0">
                <a:latin typeface="Corbel" panose="020B0503020204020204" pitchFamily="34" charset="0"/>
              </a:defRPr>
            </a:lvl4pPr>
            <a:lvl5pPr>
              <a:defRPr lang="en-US" sz="1600" b="0" i="0" dirty="0">
                <a:latin typeface="Corbel" panose="020B0503020204020204" pitchFamily="34" charset="0"/>
              </a:defRPr>
            </a:lvl5pPr>
          </a:lstStyle>
          <a:p>
            <a:pPr lvl="0">
              <a:lnSpc>
                <a:spcPct val="110000"/>
              </a:lnSpc>
            </a:pPr>
            <a:r>
              <a:rPr lang="en-US" dirty="0" err="1"/>
              <a:t>Klicka</a:t>
            </a:r>
            <a:r>
              <a:rPr lang="en-US" dirty="0"/>
              <a:t> </a:t>
            </a:r>
            <a:r>
              <a:rPr lang="en-US" dirty="0" err="1"/>
              <a:t>här</a:t>
            </a:r>
            <a:r>
              <a:rPr lang="en-US" dirty="0"/>
              <a:t> </a:t>
            </a:r>
            <a:r>
              <a:rPr lang="en-US" dirty="0" err="1"/>
              <a:t>för</a:t>
            </a:r>
            <a:r>
              <a:rPr lang="en-US" dirty="0"/>
              <a:t> </a:t>
            </a:r>
            <a:r>
              <a:rPr lang="en-US" dirty="0" err="1"/>
              <a:t>att</a:t>
            </a:r>
            <a:r>
              <a:rPr lang="en-US" dirty="0"/>
              <a:t> </a:t>
            </a:r>
            <a:r>
              <a:rPr lang="en-US" dirty="0" err="1"/>
              <a:t>skapa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punktlista</a:t>
            </a:r>
            <a:endParaRPr lang="en-US" dirty="0"/>
          </a:p>
          <a:p>
            <a:pPr marL="490538" lvl="1" indent="-217488">
              <a:lnSpc>
                <a:spcPct val="110000"/>
              </a:lnSpc>
              <a:spcBef>
                <a:spcPts val="600"/>
              </a:spcBef>
              <a:buSzPct val="80000"/>
              <a:buFont typeface="Corbel" panose="020B0503020204020204" pitchFamily="34" charset="0"/>
              <a:tabLst/>
            </a:pPr>
            <a:r>
              <a:rPr lang="en-US" dirty="0" err="1"/>
              <a:t>Andra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763588" lvl="2" indent="-217488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Tredje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982663" lvl="3" indent="-177800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Fjärde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1200150" lvl="4" indent="-176213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Femte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</p:txBody>
      </p:sp>
      <p:sp>
        <p:nvSpPr>
          <p:cNvPr id="8" name="Text Placeholder 3">
            <a:extLst>
              <a:ext uri="{FF2B5EF4-FFF2-40B4-BE49-F238E27FC236}">
                <a16:creationId xmlns:a16="http://schemas.microsoft.com/office/drawing/2014/main" id="{8D85BB55-8A0C-425A-A85F-B2238AEAFC79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971550" y="1414860"/>
            <a:ext cx="2607468" cy="2670758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30000"/>
              </a:lnSpc>
              <a:buNone/>
              <a:defRPr sz="1800" b="0" i="0">
                <a:latin typeface="Corbel" panose="020B0503020204020204" pitchFamily="34" charset="0"/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dirty="0" err="1"/>
              <a:t>Underrubrik</a:t>
            </a:r>
            <a:endParaRPr lang="en-US" dirty="0"/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A9C8B79F-F032-42C4-B31B-257CCFC3E549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>
            <a:off x="205815" y="4734969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95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</p:spTree>
    <p:extLst>
      <p:ext uri="{BB962C8B-B14F-4D97-AF65-F5344CB8AC3E}">
        <p14:creationId xmlns:p14="http://schemas.microsoft.com/office/powerpoint/2010/main" val="205203841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2 - Bild med bildtex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2">
            <a:extLst>
              <a:ext uri="{FF2B5EF4-FFF2-40B4-BE49-F238E27FC236}">
                <a16:creationId xmlns:a16="http://schemas.microsoft.com/office/drawing/2014/main" id="{247967D8-9AB6-4493-8198-D2E80F8DCBB1}"/>
              </a:ext>
            </a:extLst>
          </p:cNvPr>
          <p:cNvSpPr>
            <a:spLocks noGrp="1" noChangeAspect="1"/>
          </p:cNvSpPr>
          <p:nvPr>
            <p:ph type="pic" idx="1" hasCustomPrompt="1"/>
          </p:nvPr>
        </p:nvSpPr>
        <p:spPr>
          <a:xfrm>
            <a:off x="3779195" y="742157"/>
            <a:ext cx="4393256" cy="332400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600" b="0" i="0" baseline="0">
                <a:latin typeface="Corbel" panose="020B0503020204020204" pitchFamily="34" charset="0"/>
              </a:defRPr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dirty="0" err="1"/>
              <a:t>Klicka</a:t>
            </a:r>
            <a:r>
              <a:rPr lang="en-US" dirty="0"/>
              <a:t> </a:t>
            </a:r>
            <a:r>
              <a:rPr lang="en-US" dirty="0" err="1"/>
              <a:t>på</a:t>
            </a:r>
            <a:r>
              <a:rPr lang="en-US" dirty="0"/>
              <a:t> </a:t>
            </a:r>
            <a:r>
              <a:rPr lang="en-US" dirty="0" err="1"/>
              <a:t>ikonen</a:t>
            </a:r>
            <a:r>
              <a:rPr lang="en-US" dirty="0"/>
              <a:t> </a:t>
            </a:r>
            <a:r>
              <a:rPr lang="en-US" dirty="0" err="1"/>
              <a:t>för</a:t>
            </a:r>
            <a:r>
              <a:rPr lang="en-US" dirty="0"/>
              <a:t> </a:t>
            </a:r>
            <a:r>
              <a:rPr lang="en-US" dirty="0" err="1"/>
              <a:t>att</a:t>
            </a:r>
            <a:r>
              <a:rPr lang="en-US" dirty="0"/>
              <a:t> </a:t>
            </a:r>
            <a:r>
              <a:rPr lang="en-US" dirty="0" err="1"/>
              <a:t>lägga</a:t>
            </a:r>
            <a:r>
              <a:rPr lang="en-US" dirty="0"/>
              <a:t> till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bild</a:t>
            </a:r>
            <a:r>
              <a:rPr lang="en-US" dirty="0"/>
              <a:t>.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0AB7C0BE-15F7-4668-80A5-AC02F82441D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71550" y="742157"/>
            <a:ext cx="2607469" cy="672703"/>
          </a:xfrm>
          <a:prstGeom prst="rect">
            <a:avLst/>
          </a:prstGeom>
        </p:spPr>
        <p:txBody>
          <a:bodyPr anchor="b"/>
          <a:lstStyle>
            <a:lvl1pPr>
              <a:defRPr sz="2400" b="1" i="0">
                <a:latin typeface="Corbel" panose="020B0503020204020204" pitchFamily="34" charset="0"/>
              </a:defRPr>
            </a:lvl1pPr>
          </a:lstStyle>
          <a:p>
            <a:r>
              <a:rPr lang="en-US" dirty="0" err="1"/>
              <a:t>Skriv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rubrik</a:t>
            </a:r>
            <a:r>
              <a:rPr lang="en-US" dirty="0"/>
              <a:t> </a:t>
            </a:r>
            <a:r>
              <a:rPr lang="en-US" dirty="0" err="1"/>
              <a:t>här</a:t>
            </a:r>
            <a:endParaRPr lang="en-US" dirty="0"/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C234FBC2-B46A-45E2-B9F8-38286BA4B10D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971550" y="1414860"/>
            <a:ext cx="2607469" cy="2651302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30000"/>
              </a:lnSpc>
              <a:spcBef>
                <a:spcPts val="0"/>
              </a:spcBef>
              <a:buNone/>
              <a:defRPr sz="1800" b="0" i="0">
                <a:latin typeface="Corbel" panose="020B0503020204020204" pitchFamily="34" charset="0"/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dirty="0"/>
              <a:t>Underrubrik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9385068F-3ECE-4D88-948B-15ED065E8015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>
            <a:off x="205815" y="4734969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95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</p:spTree>
    <p:extLst>
      <p:ext uri="{BB962C8B-B14F-4D97-AF65-F5344CB8AC3E}">
        <p14:creationId xmlns:p14="http://schemas.microsoft.com/office/powerpoint/2010/main" val="81851944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2 - Horisontell rubrik och vertikal tex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65F73D1-05DE-46F7-9E43-08A30F532AB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57566" y="273845"/>
            <a:ext cx="6315847" cy="479191"/>
          </a:xfrm>
          <a:prstGeom prst="rect">
            <a:avLst/>
          </a:prstGeom>
        </p:spPr>
        <p:txBody>
          <a:bodyPr/>
          <a:lstStyle>
            <a:lvl1pPr algn="r">
              <a:defRPr sz="2400" b="1" i="0" baseline="0"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</a:lstStyle>
          <a:p>
            <a:r>
              <a:rPr lang="en-US" dirty="0" err="1"/>
              <a:t>Skriv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rubrik</a:t>
            </a:r>
            <a:r>
              <a:rPr lang="en-US" dirty="0"/>
              <a:t> </a:t>
            </a:r>
            <a:r>
              <a:rPr lang="en-US" dirty="0" err="1"/>
              <a:t>här</a:t>
            </a:r>
            <a:endParaRPr lang="en-US" dirty="0"/>
          </a:p>
        </p:txBody>
      </p:sp>
      <p:sp>
        <p:nvSpPr>
          <p:cNvPr id="8" name="Vertical Text Placeholder 2">
            <a:extLst>
              <a:ext uri="{FF2B5EF4-FFF2-40B4-BE49-F238E27FC236}">
                <a16:creationId xmlns:a16="http://schemas.microsoft.com/office/drawing/2014/main" id="{623428C2-E86A-44FC-8AC9-39E11B0DBE08}"/>
              </a:ext>
            </a:extLst>
          </p:cNvPr>
          <p:cNvSpPr>
            <a:spLocks noGrp="1"/>
          </p:cNvSpPr>
          <p:nvPr>
            <p:ph type="body" orient="vert" idx="1" hasCustomPrompt="1"/>
          </p:nvPr>
        </p:nvSpPr>
        <p:spPr>
          <a:xfrm>
            <a:off x="992220" y="851836"/>
            <a:ext cx="7485301" cy="3780887"/>
          </a:xfrm>
          <a:prstGeom prst="rect">
            <a:avLst/>
          </a:prstGeom>
        </p:spPr>
        <p:txBody>
          <a:bodyPr vert="vert"/>
          <a:lstStyle>
            <a:lvl1pPr>
              <a:defRPr lang="en-US" sz="2000" b="0" i="0" dirty="0">
                <a:latin typeface="Corbel" panose="020B0503020204020204" pitchFamily="34" charset="0"/>
              </a:defRPr>
            </a:lvl1pPr>
            <a:lvl2pPr>
              <a:defRPr lang="en-US" sz="1800" b="0" i="0" dirty="0">
                <a:latin typeface="Corbel" panose="020B0503020204020204" pitchFamily="34" charset="0"/>
              </a:defRPr>
            </a:lvl2pPr>
            <a:lvl3pPr>
              <a:defRPr lang="en-US" sz="1600" b="0" i="0" dirty="0">
                <a:latin typeface="Corbel" panose="020B0503020204020204" pitchFamily="34" charset="0"/>
              </a:defRPr>
            </a:lvl3pPr>
            <a:lvl4pPr>
              <a:defRPr lang="en-US" sz="1600" b="0" i="0" baseline="0" dirty="0">
                <a:latin typeface="Corbel" panose="020B0503020204020204" pitchFamily="34" charset="0"/>
              </a:defRPr>
            </a:lvl4pPr>
            <a:lvl5pPr>
              <a:defRPr lang="en-US" sz="1600" b="0" i="0" dirty="0">
                <a:latin typeface="Corbel" panose="020B0503020204020204" pitchFamily="34" charset="0"/>
              </a:defRPr>
            </a:lvl5pPr>
          </a:lstStyle>
          <a:p>
            <a:pPr lvl="0">
              <a:lnSpc>
                <a:spcPct val="110000"/>
              </a:lnSpc>
            </a:pPr>
            <a:r>
              <a:rPr lang="en-US" dirty="0" err="1"/>
              <a:t>Klicka</a:t>
            </a:r>
            <a:r>
              <a:rPr lang="en-US" dirty="0"/>
              <a:t> </a:t>
            </a:r>
            <a:r>
              <a:rPr lang="en-US" dirty="0" err="1"/>
              <a:t>här</a:t>
            </a:r>
            <a:r>
              <a:rPr lang="en-US" dirty="0"/>
              <a:t> </a:t>
            </a:r>
            <a:r>
              <a:rPr lang="en-US" dirty="0" err="1"/>
              <a:t>för</a:t>
            </a:r>
            <a:r>
              <a:rPr lang="en-US" dirty="0"/>
              <a:t> </a:t>
            </a:r>
            <a:r>
              <a:rPr lang="en-US" dirty="0" err="1"/>
              <a:t>att</a:t>
            </a:r>
            <a:r>
              <a:rPr lang="en-US" dirty="0"/>
              <a:t> </a:t>
            </a:r>
            <a:r>
              <a:rPr lang="en-US" dirty="0" err="1"/>
              <a:t>skapa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punktlista</a:t>
            </a:r>
            <a:endParaRPr lang="en-US" dirty="0"/>
          </a:p>
          <a:p>
            <a:pPr marL="490538" lvl="1" indent="-217488">
              <a:lnSpc>
                <a:spcPct val="110000"/>
              </a:lnSpc>
              <a:spcBef>
                <a:spcPts val="600"/>
              </a:spcBef>
              <a:buSzPct val="80000"/>
              <a:buFont typeface="Corbel" panose="020B0503020204020204" pitchFamily="34" charset="0"/>
              <a:tabLst/>
            </a:pPr>
            <a:r>
              <a:rPr lang="en-US" dirty="0" err="1"/>
              <a:t>Andra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763588" lvl="2" indent="-217488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Tredje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982663" lvl="3" indent="-177800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Fjärde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1200150" lvl="4" indent="-176213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Femte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</p:txBody>
      </p:sp>
      <p:pic>
        <p:nvPicPr>
          <p:cNvPr id="9" name="Bildobjekt 8">
            <a:extLst>
              <a:ext uri="{FF2B5EF4-FFF2-40B4-BE49-F238E27FC236}">
                <a16:creationId xmlns:a16="http://schemas.microsoft.com/office/drawing/2014/main" id="{77142806-D316-46CF-93B5-E15276F32AC8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72628" y="4526948"/>
            <a:ext cx="792974" cy="157470"/>
          </a:xfrm>
          <a:prstGeom prst="rect">
            <a:avLst/>
          </a:prstGeom>
        </p:spPr>
      </p:pic>
      <p:sp>
        <p:nvSpPr>
          <p:cNvPr id="10" name="Subtitle 2">
            <a:extLst>
              <a:ext uri="{FF2B5EF4-FFF2-40B4-BE49-F238E27FC236}">
                <a16:creationId xmlns:a16="http://schemas.microsoft.com/office/drawing/2014/main" id="{03A7F32A-8998-4710-9E3B-6DFF4FBEF473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 rot="5400000">
            <a:off x="-1143125" y="1451329"/>
            <a:ext cx="2783357" cy="163358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80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</p:spTree>
    <p:extLst>
      <p:ext uri="{BB962C8B-B14F-4D97-AF65-F5344CB8AC3E}">
        <p14:creationId xmlns:p14="http://schemas.microsoft.com/office/powerpoint/2010/main" val="240090820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2 - Vertikal rubrik och tex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Bildobjekt 7">
            <a:extLst>
              <a:ext uri="{FF2B5EF4-FFF2-40B4-BE49-F238E27FC236}">
                <a16:creationId xmlns:a16="http://schemas.microsoft.com/office/drawing/2014/main" id="{2E1BDBFF-15E9-470E-A7EB-4148D3963DA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72628" y="4526948"/>
            <a:ext cx="792974" cy="157470"/>
          </a:xfrm>
          <a:prstGeom prst="rect">
            <a:avLst/>
          </a:prstGeom>
        </p:spPr>
      </p:pic>
      <p:sp>
        <p:nvSpPr>
          <p:cNvPr id="11" name="Subtitle 2">
            <a:extLst>
              <a:ext uri="{FF2B5EF4-FFF2-40B4-BE49-F238E27FC236}">
                <a16:creationId xmlns:a16="http://schemas.microsoft.com/office/drawing/2014/main" id="{A4405302-71D0-4965-8C9B-4F1B88143224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 rot="5400000">
            <a:off x="-1143125" y="1451329"/>
            <a:ext cx="2783357" cy="163358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80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  <p:sp>
        <p:nvSpPr>
          <p:cNvPr id="9" name="Vertical Title 1">
            <a:extLst>
              <a:ext uri="{FF2B5EF4-FFF2-40B4-BE49-F238E27FC236}">
                <a16:creationId xmlns:a16="http://schemas.microsoft.com/office/drawing/2014/main" id="{E2FB44C8-4919-419E-8A8B-AEB62F98E43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652034" y="418699"/>
            <a:ext cx="726905" cy="4214024"/>
          </a:xfrm>
          <a:prstGeom prst="rect">
            <a:avLst/>
          </a:prstGeom>
        </p:spPr>
        <p:txBody>
          <a:bodyPr vert="eaVert"/>
          <a:lstStyle>
            <a:lvl1pPr>
              <a:defRPr sz="2400" b="1" i="0">
                <a:latin typeface="Corbel" panose="020B0503020204020204" pitchFamily="34" charset="0"/>
              </a:defRPr>
            </a:lvl1pPr>
          </a:lstStyle>
          <a:p>
            <a:r>
              <a:rPr lang="en-US" dirty="0" err="1"/>
              <a:t>Skriv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rubrik</a:t>
            </a:r>
            <a:r>
              <a:rPr lang="en-US" dirty="0"/>
              <a:t> </a:t>
            </a:r>
            <a:r>
              <a:rPr lang="en-US" dirty="0" err="1"/>
              <a:t>här</a:t>
            </a:r>
            <a:endParaRPr lang="en-US" dirty="0"/>
          </a:p>
        </p:txBody>
      </p:sp>
      <p:sp>
        <p:nvSpPr>
          <p:cNvPr id="10" name="Vertical Text Placeholder 2">
            <a:extLst>
              <a:ext uri="{FF2B5EF4-FFF2-40B4-BE49-F238E27FC236}">
                <a16:creationId xmlns:a16="http://schemas.microsoft.com/office/drawing/2014/main" id="{CA5F55C2-EB4E-45B2-B637-12E61F6C4A42}"/>
              </a:ext>
            </a:extLst>
          </p:cNvPr>
          <p:cNvSpPr>
            <a:spLocks noGrp="1"/>
          </p:cNvSpPr>
          <p:nvPr>
            <p:ph type="body" orient="vert" idx="1" hasCustomPrompt="1"/>
          </p:nvPr>
        </p:nvSpPr>
        <p:spPr>
          <a:xfrm>
            <a:off x="1180288" y="418699"/>
            <a:ext cx="6289067" cy="4214024"/>
          </a:xfrm>
          <a:prstGeom prst="rect">
            <a:avLst/>
          </a:prstGeom>
        </p:spPr>
        <p:txBody>
          <a:bodyPr vert="vert"/>
          <a:lstStyle>
            <a:lvl1pPr>
              <a:defRPr lang="en-US" sz="2000" b="0" i="0" dirty="0">
                <a:latin typeface="Corbel" panose="020B0503020204020204" pitchFamily="34" charset="0"/>
              </a:defRPr>
            </a:lvl1pPr>
            <a:lvl2pPr>
              <a:defRPr lang="en-US" sz="1800" b="0" i="0" dirty="0">
                <a:latin typeface="Corbel" panose="020B0503020204020204" pitchFamily="34" charset="0"/>
              </a:defRPr>
            </a:lvl2pPr>
            <a:lvl3pPr>
              <a:defRPr lang="en-US" sz="1600" b="0" i="0" dirty="0">
                <a:latin typeface="Corbel" panose="020B0503020204020204" pitchFamily="34" charset="0"/>
              </a:defRPr>
            </a:lvl3pPr>
            <a:lvl4pPr>
              <a:defRPr lang="en-US" sz="1600" b="0" i="0" baseline="0" dirty="0">
                <a:latin typeface="Corbel" panose="020B0503020204020204" pitchFamily="34" charset="0"/>
              </a:defRPr>
            </a:lvl4pPr>
            <a:lvl5pPr>
              <a:defRPr lang="en-US" sz="1600" b="0" i="0" dirty="0">
                <a:latin typeface="Corbel" panose="020B0503020204020204" pitchFamily="34" charset="0"/>
              </a:defRPr>
            </a:lvl5pPr>
          </a:lstStyle>
          <a:p>
            <a:pPr lvl="0">
              <a:lnSpc>
                <a:spcPct val="110000"/>
              </a:lnSpc>
            </a:pPr>
            <a:r>
              <a:rPr lang="en-US" dirty="0" err="1"/>
              <a:t>Klicka</a:t>
            </a:r>
            <a:r>
              <a:rPr lang="en-US" dirty="0"/>
              <a:t> </a:t>
            </a:r>
            <a:r>
              <a:rPr lang="en-US" dirty="0" err="1"/>
              <a:t>här</a:t>
            </a:r>
            <a:r>
              <a:rPr lang="en-US" dirty="0"/>
              <a:t> </a:t>
            </a:r>
            <a:r>
              <a:rPr lang="en-US" dirty="0" err="1"/>
              <a:t>för</a:t>
            </a:r>
            <a:r>
              <a:rPr lang="en-US" dirty="0"/>
              <a:t> </a:t>
            </a:r>
            <a:r>
              <a:rPr lang="en-US" dirty="0" err="1"/>
              <a:t>att</a:t>
            </a:r>
            <a:r>
              <a:rPr lang="en-US" dirty="0"/>
              <a:t> </a:t>
            </a:r>
            <a:r>
              <a:rPr lang="en-US" dirty="0" err="1"/>
              <a:t>skapa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punktlista</a:t>
            </a:r>
            <a:endParaRPr lang="en-US" dirty="0"/>
          </a:p>
          <a:p>
            <a:pPr marL="490538" lvl="1" indent="-217488">
              <a:lnSpc>
                <a:spcPct val="110000"/>
              </a:lnSpc>
              <a:spcBef>
                <a:spcPts val="600"/>
              </a:spcBef>
              <a:buSzPct val="80000"/>
              <a:buFont typeface="Corbel" panose="020B0503020204020204" pitchFamily="34" charset="0"/>
              <a:tabLst/>
            </a:pPr>
            <a:r>
              <a:rPr lang="en-US" dirty="0" err="1"/>
              <a:t>Andra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763588" lvl="2" indent="-217488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Tredje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982663" lvl="3" indent="-177800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Fjärde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1200150" lvl="4" indent="-176213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Femte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64113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Anpassad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5455A96A-FC56-4B7F-AD44-28845D29033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43000" y="640388"/>
            <a:ext cx="7315200" cy="50159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l">
              <a:defRPr sz="4000" b="1">
                <a:solidFill>
                  <a:schemeClr val="tx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</a:lstStyle>
          <a:p>
            <a:pPr lvl="0"/>
            <a:r>
              <a:rPr lang="sv-SE" dirty="0"/>
              <a:t>Rubrik på </a:t>
            </a:r>
            <a:r>
              <a:rPr lang="sv-SE" noProof="0" dirty="0"/>
              <a:t>presentationen</a:t>
            </a:r>
          </a:p>
        </p:txBody>
      </p:sp>
      <p:sp>
        <p:nvSpPr>
          <p:cNvPr id="4" name="Subtitle 2">
            <a:extLst>
              <a:ext uri="{FF2B5EF4-FFF2-40B4-BE49-F238E27FC236}">
                <a16:creationId xmlns:a16="http://schemas.microsoft.com/office/drawing/2014/main" id="{E6C8C534-9EC3-40D3-B393-A4CC2AB3D8E7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143004" y="1181351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400">
                <a:solidFill>
                  <a:schemeClr val="tx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err="1"/>
              <a:t>Förnamn</a:t>
            </a:r>
            <a:r>
              <a:rPr lang="en-US" dirty="0"/>
              <a:t> </a:t>
            </a:r>
            <a:r>
              <a:rPr lang="en-US" dirty="0" err="1"/>
              <a:t>Efternamn</a:t>
            </a:r>
            <a:r>
              <a:rPr lang="en-US" dirty="0"/>
              <a:t>, Datum</a:t>
            </a:r>
          </a:p>
        </p:txBody>
      </p:sp>
      <p:sp>
        <p:nvSpPr>
          <p:cNvPr id="5" name="Platshållare för bild 5">
            <a:extLst>
              <a:ext uri="{FF2B5EF4-FFF2-40B4-BE49-F238E27FC236}">
                <a16:creationId xmlns:a16="http://schemas.microsoft.com/office/drawing/2014/main" id="{9CFE1070-3FED-43DC-AB2A-8FC2B8DB74A5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0" y="1"/>
            <a:ext cx="9144000" cy="5143500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r>
              <a:rPr lang="sv-SE" dirty="0"/>
              <a:t>Klicka på Infoga… Bilder i verktygsfälten ovan för att lägga en bakgrundsbild</a:t>
            </a:r>
          </a:p>
        </p:txBody>
      </p:sp>
    </p:spTree>
    <p:extLst>
      <p:ext uri="{BB962C8B-B14F-4D97-AF65-F5344CB8AC3E}">
        <p14:creationId xmlns:p14="http://schemas.microsoft.com/office/powerpoint/2010/main" val="16351231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2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objekt 1">
            <a:extLst>
              <a:ext uri="{FF2B5EF4-FFF2-40B4-BE49-F238E27FC236}">
                <a16:creationId xmlns:a16="http://schemas.microsoft.com/office/drawing/2014/main" id="{29D5648A-A1A7-457F-8D60-90B3F7A0A22B}"/>
              </a:ext>
            </a:extLst>
          </p:cNvPr>
          <p:cNvPicPr>
            <a:picLocks noChangeAspect="1"/>
          </p:cNvPicPr>
          <p:nvPr userDrawn="1"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9075" y="4699291"/>
            <a:ext cx="1018050" cy="202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30905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17" r:id="rId2"/>
    <p:sldLayoutId id="2147483705" r:id="rId3"/>
    <p:sldLayoutId id="2147483702" r:id="rId4"/>
    <p:sldLayoutId id="2147483706" r:id="rId5"/>
    <p:sldLayoutId id="2147483713" r:id="rId6"/>
    <p:sldLayoutId id="2147483714" r:id="rId7"/>
    <p:sldLayoutId id="2147483715" r:id="rId8"/>
    <p:sldLayoutId id="2147483716" r:id="rId9"/>
    <p:sldLayoutId id="2147483718" r:id="rId10"/>
    <p:sldLayoutId id="2147483719" r:id="rId11"/>
    <p:sldLayoutId id="2147483720" r:id="rId12"/>
    <p:sldLayoutId id="2147483721" r:id="rId13"/>
    <p:sldLayoutId id="2147483722" r:id="rId14"/>
    <p:sldLayoutId id="2147483723" r:id="rId15"/>
    <p:sldLayoutId id="2147483724" r:id="rId16"/>
    <p:sldLayoutId id="2147483725" r:id="rId17"/>
    <p:sldLayoutId id="2147483726" r:id="rId18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ctrTitle"/>
          </p:nvPr>
        </p:nvSpPr>
        <p:spPr>
          <a:xfrm>
            <a:off x="1325219" y="2087692"/>
            <a:ext cx="7315200" cy="501594"/>
          </a:xfrm>
        </p:spPr>
        <p:txBody>
          <a:bodyPr>
            <a:normAutofit fontScale="90000"/>
          </a:bodyPr>
          <a:lstStyle/>
          <a:p>
            <a:r>
              <a:rPr lang="sv-SE"/>
              <a:t>Fiskbensdigram </a:t>
            </a:r>
            <a:r>
              <a:rPr lang="sv-SE" dirty="0"/>
              <a:t>mall</a:t>
            </a:r>
          </a:p>
        </p:txBody>
      </p:sp>
      <p:sp>
        <p:nvSpPr>
          <p:cNvPr id="3" name="Underrubrik 2"/>
          <p:cNvSpPr>
            <a:spLocks noGrp="1"/>
          </p:cNvSpPr>
          <p:nvPr>
            <p:ph type="subTitle" idx="1"/>
          </p:nvPr>
        </p:nvSpPr>
        <p:spPr>
          <a:xfrm>
            <a:off x="361127" y="4398249"/>
            <a:ext cx="4621692" cy="209725"/>
          </a:xfrm>
        </p:spPr>
        <p:txBody>
          <a:bodyPr/>
          <a:lstStyle/>
          <a:p>
            <a:r>
              <a:rPr lang="sv-SE" dirty="0"/>
              <a:t>Ett verktyg i Region Blekinges förbättringsmetodik</a:t>
            </a:r>
          </a:p>
          <a:p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22209046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Underrubrik 5">
            <a:extLst>
              <a:ext uri="{FF2B5EF4-FFF2-40B4-BE49-F238E27FC236}">
                <a16:creationId xmlns:a16="http://schemas.microsoft.com/office/drawing/2014/main" id="{CE66DE0B-E3E0-461E-A7EA-34ACAB10D060}"/>
              </a:ext>
            </a:extLst>
          </p:cNvPr>
          <p:cNvSpPr>
            <a:spLocks noGrp="1"/>
          </p:cNvSpPr>
          <p:nvPr>
            <p:ph type="subTitle" idx="10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5" name="Rubrik 1"/>
          <p:cNvSpPr txBox="1">
            <a:spLocks/>
          </p:cNvSpPr>
          <p:nvPr/>
        </p:nvSpPr>
        <p:spPr>
          <a:xfrm>
            <a:off x="837405" y="940090"/>
            <a:ext cx="4206586" cy="510521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i="0" kern="1200" baseline="0">
                <a:solidFill>
                  <a:schemeClr val="tx1"/>
                </a:solidFill>
                <a:latin typeface="Corbel" panose="020B0503020204020204" pitchFamily="34" charset="0"/>
                <a:ea typeface="+mj-ea"/>
                <a:cs typeface="+mj-cs"/>
              </a:defRPr>
            </a:lvl1pPr>
          </a:lstStyle>
          <a:p>
            <a:endParaRPr lang="sv-SE"/>
          </a:p>
        </p:txBody>
      </p:sp>
      <p:sp>
        <p:nvSpPr>
          <p:cNvPr id="7" name="Platshållare för bild 3"/>
          <p:cNvSpPr txBox="1">
            <a:spLocks/>
          </p:cNvSpPr>
          <p:nvPr/>
        </p:nvSpPr>
        <p:spPr>
          <a:xfrm>
            <a:off x="5230057" y="940091"/>
            <a:ext cx="2907698" cy="3203378"/>
          </a:xfrm>
          <a:prstGeom prst="rect">
            <a:avLst/>
          </a:prstGeom>
        </p:spPr>
      </p:sp>
      <p:sp>
        <p:nvSpPr>
          <p:cNvPr id="10" name="Line 2">
            <a:extLst>
              <a:ext uri="{FF2B5EF4-FFF2-40B4-BE49-F238E27FC236}">
                <a16:creationId xmlns:a16="http://schemas.microsoft.com/office/drawing/2014/main" id="{BD3673AD-A5CA-485A-BC6C-4E11CF3D8641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05605" y="2463665"/>
            <a:ext cx="7056437" cy="0"/>
          </a:xfrm>
          <a:prstGeom prst="line">
            <a:avLst/>
          </a:prstGeom>
          <a:noFill/>
          <a:ln w="63500">
            <a:solidFill>
              <a:srgbClr val="000000"/>
            </a:solidFill>
            <a:round/>
            <a:headEnd/>
            <a:tailEnd type="triangle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B8C1D4"/>
                  </a:outerShdw>
                </a:effectLst>
              </a14:hiddenEffects>
            </a:ext>
          </a:extLst>
        </p:spPr>
        <p:txBody>
          <a:bodyPr/>
          <a:lstStyle>
            <a:defPPr>
              <a:defRPr lang="sv-SE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5pPr>
            <a:lvl6pPr marL="22860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6pPr>
            <a:lvl7pPr marL="27432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7pPr>
            <a:lvl8pPr marL="32004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8pPr>
            <a:lvl9pPr marL="36576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9pPr>
          </a:lstStyle>
          <a:p>
            <a:endParaRPr lang="sv-SE" dirty="0"/>
          </a:p>
        </p:txBody>
      </p:sp>
      <p:grpSp>
        <p:nvGrpSpPr>
          <p:cNvPr id="11" name="Group 3">
            <a:extLst>
              <a:ext uri="{FF2B5EF4-FFF2-40B4-BE49-F238E27FC236}">
                <a16:creationId xmlns:a16="http://schemas.microsoft.com/office/drawing/2014/main" id="{B2315936-3D6A-428E-9830-736D5143139A}"/>
              </a:ext>
            </a:extLst>
          </p:cNvPr>
          <p:cNvGrpSpPr>
            <a:grpSpLocks/>
          </p:cNvGrpSpPr>
          <p:nvPr/>
        </p:nvGrpSpPr>
        <p:grpSpPr bwMode="auto">
          <a:xfrm>
            <a:off x="5014121" y="950778"/>
            <a:ext cx="1441451" cy="1528762"/>
            <a:chOff x="3092" y="1052"/>
            <a:chExt cx="908" cy="963"/>
          </a:xfrm>
        </p:grpSpPr>
        <p:sp>
          <p:nvSpPr>
            <p:cNvPr id="12" name="Line 4">
              <a:extLst>
                <a:ext uri="{FF2B5EF4-FFF2-40B4-BE49-F238E27FC236}">
                  <a16:creationId xmlns:a16="http://schemas.microsoft.com/office/drawing/2014/main" id="{2F863D2D-6F5C-40D6-A4D7-02D23F817F5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305" y="1052"/>
              <a:ext cx="642" cy="963"/>
            </a:xfrm>
            <a:prstGeom prst="line">
              <a:avLst/>
            </a:prstGeom>
            <a:noFill/>
            <a:ln w="635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B8C1D4"/>
                    </a:outerShdw>
                  </a:effectLst>
                </a14:hiddenEffects>
              </a:ext>
            </a:extLst>
          </p:spPr>
          <p:txBody>
            <a:bodyPr/>
            <a:lstStyle>
              <a:defPPr>
                <a:defRPr lang="sv-SE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5pPr>
              <a:lvl6pPr marL="22860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6pPr>
              <a:lvl7pPr marL="27432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7pPr>
              <a:lvl8pPr marL="32004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8pPr>
              <a:lvl9pPr marL="36576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9pPr>
            </a:lstStyle>
            <a:p>
              <a:endParaRPr lang="sv-SE"/>
            </a:p>
          </p:txBody>
        </p:sp>
        <p:sp>
          <p:nvSpPr>
            <p:cNvPr id="13" name="Line 5">
              <a:extLst>
                <a:ext uri="{FF2B5EF4-FFF2-40B4-BE49-F238E27FC236}">
                  <a16:creationId xmlns:a16="http://schemas.microsoft.com/office/drawing/2014/main" id="{AF4F53DC-4393-44BC-9866-A5050FBACC7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092" y="1319"/>
              <a:ext cx="374" cy="0"/>
            </a:xfrm>
            <a:prstGeom prst="line">
              <a:avLst/>
            </a:prstGeom>
            <a:noFill/>
            <a:ln w="635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B8C1D4"/>
                    </a:outerShdw>
                  </a:effectLst>
                </a14:hiddenEffects>
              </a:ext>
            </a:extLst>
          </p:spPr>
          <p:txBody>
            <a:bodyPr/>
            <a:lstStyle>
              <a:defPPr>
                <a:defRPr lang="sv-SE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5pPr>
              <a:lvl6pPr marL="22860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6pPr>
              <a:lvl7pPr marL="27432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7pPr>
              <a:lvl8pPr marL="32004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8pPr>
              <a:lvl9pPr marL="36576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9pPr>
            </a:lstStyle>
            <a:p>
              <a:endParaRPr lang="sv-SE"/>
            </a:p>
          </p:txBody>
        </p:sp>
        <p:sp>
          <p:nvSpPr>
            <p:cNvPr id="14" name="Line 6">
              <a:extLst>
                <a:ext uri="{FF2B5EF4-FFF2-40B4-BE49-F238E27FC236}">
                  <a16:creationId xmlns:a16="http://schemas.microsoft.com/office/drawing/2014/main" id="{68AAD65C-58D3-447F-AE5F-18EF74894BD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359" y="1694"/>
              <a:ext cx="374" cy="0"/>
            </a:xfrm>
            <a:prstGeom prst="line">
              <a:avLst/>
            </a:prstGeom>
            <a:noFill/>
            <a:ln w="635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B8C1D4"/>
                    </a:outerShdw>
                  </a:effectLst>
                </a14:hiddenEffects>
              </a:ext>
            </a:extLst>
          </p:spPr>
          <p:txBody>
            <a:bodyPr/>
            <a:lstStyle>
              <a:defPPr>
                <a:defRPr lang="sv-SE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5pPr>
              <a:lvl6pPr marL="22860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6pPr>
              <a:lvl7pPr marL="27432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7pPr>
              <a:lvl8pPr marL="32004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8pPr>
              <a:lvl9pPr marL="36576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9pPr>
            </a:lstStyle>
            <a:p>
              <a:endParaRPr lang="sv-SE"/>
            </a:p>
          </p:txBody>
        </p:sp>
        <p:sp>
          <p:nvSpPr>
            <p:cNvPr id="15" name="Line 7">
              <a:extLst>
                <a:ext uri="{FF2B5EF4-FFF2-40B4-BE49-F238E27FC236}">
                  <a16:creationId xmlns:a16="http://schemas.microsoft.com/office/drawing/2014/main" id="{6615E602-0B54-4A78-81A7-2811F4D438E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626" y="1480"/>
              <a:ext cx="374" cy="0"/>
            </a:xfrm>
            <a:prstGeom prst="line">
              <a:avLst/>
            </a:prstGeom>
            <a:noFill/>
            <a:ln w="635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B8C1D4"/>
                    </a:outerShdw>
                  </a:effectLst>
                </a14:hiddenEffects>
              </a:ext>
            </a:extLst>
          </p:spPr>
          <p:txBody>
            <a:bodyPr/>
            <a:lstStyle>
              <a:defPPr>
                <a:defRPr lang="sv-SE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5pPr>
              <a:lvl6pPr marL="22860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6pPr>
              <a:lvl7pPr marL="27432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7pPr>
              <a:lvl8pPr marL="32004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8pPr>
              <a:lvl9pPr marL="36576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9pPr>
            </a:lstStyle>
            <a:p>
              <a:endParaRPr lang="sv-SE"/>
            </a:p>
          </p:txBody>
        </p:sp>
      </p:grpSp>
      <p:grpSp>
        <p:nvGrpSpPr>
          <p:cNvPr id="16" name="Group 8">
            <a:extLst>
              <a:ext uri="{FF2B5EF4-FFF2-40B4-BE49-F238E27FC236}">
                <a16:creationId xmlns:a16="http://schemas.microsoft.com/office/drawing/2014/main" id="{797A5E4E-065B-48D8-BF2E-698564FB0BF4}"/>
              </a:ext>
            </a:extLst>
          </p:cNvPr>
          <p:cNvGrpSpPr>
            <a:grpSpLocks/>
          </p:cNvGrpSpPr>
          <p:nvPr/>
        </p:nvGrpSpPr>
        <p:grpSpPr bwMode="auto">
          <a:xfrm>
            <a:off x="837407" y="950778"/>
            <a:ext cx="1441451" cy="1528762"/>
            <a:chOff x="1328" y="1052"/>
            <a:chExt cx="908" cy="963"/>
          </a:xfrm>
        </p:grpSpPr>
        <p:sp>
          <p:nvSpPr>
            <p:cNvPr id="17" name="Line 9">
              <a:extLst>
                <a:ext uri="{FF2B5EF4-FFF2-40B4-BE49-F238E27FC236}">
                  <a16:creationId xmlns:a16="http://schemas.microsoft.com/office/drawing/2014/main" id="{407C9780-EFB4-4FC7-8032-C3531D37415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542" y="1052"/>
              <a:ext cx="641" cy="963"/>
            </a:xfrm>
            <a:prstGeom prst="line">
              <a:avLst/>
            </a:prstGeom>
            <a:noFill/>
            <a:ln w="635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B8C1D4"/>
                    </a:outerShdw>
                  </a:effectLst>
                </a14:hiddenEffects>
              </a:ext>
            </a:extLst>
          </p:spPr>
          <p:txBody>
            <a:bodyPr/>
            <a:lstStyle>
              <a:defPPr>
                <a:defRPr lang="sv-SE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5pPr>
              <a:lvl6pPr marL="22860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6pPr>
              <a:lvl7pPr marL="27432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7pPr>
              <a:lvl8pPr marL="32004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8pPr>
              <a:lvl9pPr marL="36576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9pPr>
            </a:lstStyle>
            <a:p>
              <a:endParaRPr lang="sv-SE"/>
            </a:p>
          </p:txBody>
        </p:sp>
        <p:sp>
          <p:nvSpPr>
            <p:cNvPr id="18" name="Line 10">
              <a:extLst>
                <a:ext uri="{FF2B5EF4-FFF2-40B4-BE49-F238E27FC236}">
                  <a16:creationId xmlns:a16="http://schemas.microsoft.com/office/drawing/2014/main" id="{4C144324-6F13-414E-A7DD-EC2C43903BF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328" y="1319"/>
              <a:ext cx="374" cy="0"/>
            </a:xfrm>
            <a:prstGeom prst="line">
              <a:avLst/>
            </a:prstGeom>
            <a:noFill/>
            <a:ln w="635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B8C1D4"/>
                    </a:outerShdw>
                  </a:effectLst>
                </a14:hiddenEffects>
              </a:ext>
            </a:extLst>
          </p:spPr>
          <p:txBody>
            <a:bodyPr/>
            <a:lstStyle>
              <a:defPPr>
                <a:defRPr lang="sv-SE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5pPr>
              <a:lvl6pPr marL="22860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6pPr>
              <a:lvl7pPr marL="27432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7pPr>
              <a:lvl8pPr marL="32004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8pPr>
              <a:lvl9pPr marL="36576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9pPr>
            </a:lstStyle>
            <a:p>
              <a:endParaRPr lang="sv-SE"/>
            </a:p>
          </p:txBody>
        </p:sp>
        <p:sp>
          <p:nvSpPr>
            <p:cNvPr id="19" name="Line 11">
              <a:extLst>
                <a:ext uri="{FF2B5EF4-FFF2-40B4-BE49-F238E27FC236}">
                  <a16:creationId xmlns:a16="http://schemas.microsoft.com/office/drawing/2014/main" id="{DDA9EBA2-4A19-48D7-929A-09C8A1B9D89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595" y="1694"/>
              <a:ext cx="374" cy="0"/>
            </a:xfrm>
            <a:prstGeom prst="line">
              <a:avLst/>
            </a:prstGeom>
            <a:noFill/>
            <a:ln w="635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B8C1D4"/>
                    </a:outerShdw>
                  </a:effectLst>
                </a14:hiddenEffects>
              </a:ext>
            </a:extLst>
          </p:spPr>
          <p:txBody>
            <a:bodyPr/>
            <a:lstStyle>
              <a:defPPr>
                <a:defRPr lang="sv-SE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5pPr>
              <a:lvl6pPr marL="22860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6pPr>
              <a:lvl7pPr marL="27432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7pPr>
              <a:lvl8pPr marL="32004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8pPr>
              <a:lvl9pPr marL="36576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9pPr>
            </a:lstStyle>
            <a:p>
              <a:endParaRPr lang="sv-SE"/>
            </a:p>
          </p:txBody>
        </p:sp>
        <p:sp>
          <p:nvSpPr>
            <p:cNvPr id="20" name="Line 12">
              <a:extLst>
                <a:ext uri="{FF2B5EF4-FFF2-40B4-BE49-F238E27FC236}">
                  <a16:creationId xmlns:a16="http://schemas.microsoft.com/office/drawing/2014/main" id="{BDC5470A-1265-44FF-89BA-11CCD598638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862" y="1480"/>
              <a:ext cx="374" cy="0"/>
            </a:xfrm>
            <a:prstGeom prst="line">
              <a:avLst/>
            </a:prstGeom>
            <a:noFill/>
            <a:ln w="635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B8C1D4"/>
                    </a:outerShdw>
                  </a:effectLst>
                </a14:hiddenEffects>
              </a:ext>
            </a:extLst>
          </p:spPr>
          <p:txBody>
            <a:bodyPr/>
            <a:lstStyle>
              <a:defPPr>
                <a:defRPr lang="sv-SE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5pPr>
              <a:lvl6pPr marL="22860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6pPr>
              <a:lvl7pPr marL="27432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7pPr>
              <a:lvl8pPr marL="32004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8pPr>
              <a:lvl9pPr marL="36576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9pPr>
            </a:lstStyle>
            <a:p>
              <a:endParaRPr lang="sv-SE"/>
            </a:p>
          </p:txBody>
        </p:sp>
      </p:grpSp>
      <p:grpSp>
        <p:nvGrpSpPr>
          <p:cNvPr id="21" name="Group 13">
            <a:extLst>
              <a:ext uri="{FF2B5EF4-FFF2-40B4-BE49-F238E27FC236}">
                <a16:creationId xmlns:a16="http://schemas.microsoft.com/office/drawing/2014/main" id="{F88A3FA6-70CB-40D4-AC2A-063E12F24A2F}"/>
              </a:ext>
            </a:extLst>
          </p:cNvPr>
          <p:cNvGrpSpPr>
            <a:grpSpLocks/>
          </p:cNvGrpSpPr>
          <p:nvPr/>
        </p:nvGrpSpPr>
        <p:grpSpPr bwMode="auto">
          <a:xfrm>
            <a:off x="3140867" y="950778"/>
            <a:ext cx="1443038" cy="1528762"/>
            <a:chOff x="2236" y="1052"/>
            <a:chExt cx="909" cy="963"/>
          </a:xfrm>
        </p:grpSpPr>
        <p:sp>
          <p:nvSpPr>
            <p:cNvPr id="22" name="Line 14">
              <a:extLst>
                <a:ext uri="{FF2B5EF4-FFF2-40B4-BE49-F238E27FC236}">
                  <a16:creationId xmlns:a16="http://schemas.microsoft.com/office/drawing/2014/main" id="{CDF64EB4-CB18-4F3D-BED8-E40A1C43354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450" y="1052"/>
              <a:ext cx="642" cy="963"/>
            </a:xfrm>
            <a:prstGeom prst="line">
              <a:avLst/>
            </a:prstGeom>
            <a:noFill/>
            <a:ln w="635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B8C1D4"/>
                    </a:outerShdw>
                  </a:effectLst>
                </a14:hiddenEffects>
              </a:ext>
            </a:extLst>
          </p:spPr>
          <p:txBody>
            <a:bodyPr/>
            <a:lstStyle>
              <a:defPPr>
                <a:defRPr lang="sv-SE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5pPr>
              <a:lvl6pPr marL="22860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6pPr>
              <a:lvl7pPr marL="27432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7pPr>
              <a:lvl8pPr marL="32004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8pPr>
              <a:lvl9pPr marL="36576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9pPr>
            </a:lstStyle>
            <a:p>
              <a:endParaRPr lang="sv-SE"/>
            </a:p>
          </p:txBody>
        </p:sp>
        <p:sp>
          <p:nvSpPr>
            <p:cNvPr id="23" name="Line 15">
              <a:extLst>
                <a:ext uri="{FF2B5EF4-FFF2-40B4-BE49-F238E27FC236}">
                  <a16:creationId xmlns:a16="http://schemas.microsoft.com/office/drawing/2014/main" id="{6EAA55B0-6E74-4613-A9F5-89007A2C50A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236" y="1319"/>
              <a:ext cx="375" cy="0"/>
            </a:xfrm>
            <a:prstGeom prst="line">
              <a:avLst/>
            </a:prstGeom>
            <a:noFill/>
            <a:ln w="635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B8C1D4"/>
                    </a:outerShdw>
                  </a:effectLst>
                </a14:hiddenEffects>
              </a:ext>
            </a:extLst>
          </p:spPr>
          <p:txBody>
            <a:bodyPr/>
            <a:lstStyle>
              <a:defPPr>
                <a:defRPr lang="sv-SE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5pPr>
              <a:lvl6pPr marL="22860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6pPr>
              <a:lvl7pPr marL="27432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7pPr>
              <a:lvl8pPr marL="32004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8pPr>
              <a:lvl9pPr marL="36576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9pPr>
            </a:lstStyle>
            <a:p>
              <a:endParaRPr lang="sv-SE"/>
            </a:p>
          </p:txBody>
        </p:sp>
        <p:sp>
          <p:nvSpPr>
            <p:cNvPr id="24" name="Line 16">
              <a:extLst>
                <a:ext uri="{FF2B5EF4-FFF2-40B4-BE49-F238E27FC236}">
                  <a16:creationId xmlns:a16="http://schemas.microsoft.com/office/drawing/2014/main" id="{0B3D60AF-7838-4AD7-AA00-5EBCEF79755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504" y="1694"/>
              <a:ext cx="374" cy="0"/>
            </a:xfrm>
            <a:prstGeom prst="line">
              <a:avLst/>
            </a:prstGeom>
            <a:noFill/>
            <a:ln w="635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B8C1D4"/>
                    </a:outerShdw>
                  </a:effectLst>
                </a14:hiddenEffects>
              </a:ext>
            </a:extLst>
          </p:spPr>
          <p:txBody>
            <a:bodyPr/>
            <a:lstStyle>
              <a:defPPr>
                <a:defRPr lang="sv-SE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5pPr>
              <a:lvl6pPr marL="22860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6pPr>
              <a:lvl7pPr marL="27432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7pPr>
              <a:lvl8pPr marL="32004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8pPr>
              <a:lvl9pPr marL="36576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9pPr>
            </a:lstStyle>
            <a:p>
              <a:endParaRPr lang="sv-SE"/>
            </a:p>
          </p:txBody>
        </p:sp>
        <p:sp>
          <p:nvSpPr>
            <p:cNvPr id="25" name="Line 17">
              <a:extLst>
                <a:ext uri="{FF2B5EF4-FFF2-40B4-BE49-F238E27FC236}">
                  <a16:creationId xmlns:a16="http://schemas.microsoft.com/office/drawing/2014/main" id="{FF7B425F-C943-4DE0-B3AB-396C0C270FE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771" y="1480"/>
              <a:ext cx="374" cy="0"/>
            </a:xfrm>
            <a:prstGeom prst="line">
              <a:avLst/>
            </a:prstGeom>
            <a:noFill/>
            <a:ln w="635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B8C1D4"/>
                    </a:outerShdw>
                  </a:effectLst>
                </a14:hiddenEffects>
              </a:ext>
            </a:extLst>
          </p:spPr>
          <p:txBody>
            <a:bodyPr/>
            <a:lstStyle>
              <a:defPPr>
                <a:defRPr lang="sv-SE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5pPr>
              <a:lvl6pPr marL="22860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6pPr>
              <a:lvl7pPr marL="27432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7pPr>
              <a:lvl8pPr marL="32004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8pPr>
              <a:lvl9pPr marL="36576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9pPr>
            </a:lstStyle>
            <a:p>
              <a:endParaRPr lang="sv-SE"/>
            </a:p>
          </p:txBody>
        </p:sp>
      </p:grpSp>
      <p:grpSp>
        <p:nvGrpSpPr>
          <p:cNvPr id="26" name="Group 18">
            <a:extLst>
              <a:ext uri="{FF2B5EF4-FFF2-40B4-BE49-F238E27FC236}">
                <a16:creationId xmlns:a16="http://schemas.microsoft.com/office/drawing/2014/main" id="{E477C2D4-039C-469B-8CC7-38EE2A8994F2}"/>
              </a:ext>
            </a:extLst>
          </p:cNvPr>
          <p:cNvGrpSpPr>
            <a:grpSpLocks/>
          </p:cNvGrpSpPr>
          <p:nvPr/>
        </p:nvGrpSpPr>
        <p:grpSpPr bwMode="auto">
          <a:xfrm>
            <a:off x="5301458" y="2463665"/>
            <a:ext cx="1357313" cy="1697038"/>
            <a:chOff x="2878" y="2015"/>
            <a:chExt cx="855" cy="1069"/>
          </a:xfrm>
        </p:grpSpPr>
        <p:sp>
          <p:nvSpPr>
            <p:cNvPr id="27" name="Line 19">
              <a:extLst>
                <a:ext uri="{FF2B5EF4-FFF2-40B4-BE49-F238E27FC236}">
                  <a16:creationId xmlns:a16="http://schemas.microsoft.com/office/drawing/2014/main" id="{EA1F4D77-19C8-443E-95DD-21CC16F4B816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931" y="2015"/>
              <a:ext cx="588" cy="1069"/>
            </a:xfrm>
            <a:prstGeom prst="line">
              <a:avLst/>
            </a:prstGeom>
            <a:noFill/>
            <a:ln w="635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B8C1D4"/>
                    </a:outerShdw>
                  </a:effectLst>
                </a14:hiddenEffects>
              </a:ext>
            </a:extLst>
          </p:spPr>
          <p:txBody>
            <a:bodyPr/>
            <a:lstStyle>
              <a:defPPr>
                <a:defRPr lang="sv-SE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5pPr>
              <a:lvl6pPr marL="22860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6pPr>
              <a:lvl7pPr marL="27432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7pPr>
              <a:lvl8pPr marL="32004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8pPr>
              <a:lvl9pPr marL="36576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9pPr>
            </a:lstStyle>
            <a:p>
              <a:endParaRPr lang="sv-SE"/>
            </a:p>
          </p:txBody>
        </p:sp>
        <p:sp>
          <p:nvSpPr>
            <p:cNvPr id="28" name="Line 20">
              <a:extLst>
                <a:ext uri="{FF2B5EF4-FFF2-40B4-BE49-F238E27FC236}">
                  <a16:creationId xmlns:a16="http://schemas.microsoft.com/office/drawing/2014/main" id="{076B08E4-F41B-49B7-B1CB-FDD669E5E12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878" y="2496"/>
              <a:ext cx="374" cy="0"/>
            </a:xfrm>
            <a:prstGeom prst="line">
              <a:avLst/>
            </a:prstGeom>
            <a:noFill/>
            <a:ln w="635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B8C1D4"/>
                    </a:outerShdw>
                  </a:effectLst>
                </a14:hiddenEffects>
              </a:ext>
            </a:extLst>
          </p:spPr>
          <p:txBody>
            <a:bodyPr/>
            <a:lstStyle>
              <a:defPPr>
                <a:defRPr lang="sv-SE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5pPr>
              <a:lvl6pPr marL="22860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6pPr>
              <a:lvl7pPr marL="27432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7pPr>
              <a:lvl8pPr marL="32004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8pPr>
              <a:lvl9pPr marL="36576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9pPr>
            </a:lstStyle>
            <a:p>
              <a:endParaRPr lang="sv-SE"/>
            </a:p>
          </p:txBody>
        </p:sp>
        <p:sp>
          <p:nvSpPr>
            <p:cNvPr id="29" name="Line 21">
              <a:extLst>
                <a:ext uri="{FF2B5EF4-FFF2-40B4-BE49-F238E27FC236}">
                  <a16:creationId xmlns:a16="http://schemas.microsoft.com/office/drawing/2014/main" id="{BC24B8A6-AB27-475C-AC0C-CB672DDA8FF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092" y="2817"/>
              <a:ext cx="374" cy="0"/>
            </a:xfrm>
            <a:prstGeom prst="line">
              <a:avLst/>
            </a:prstGeom>
            <a:noFill/>
            <a:ln w="635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B8C1D4"/>
                    </a:outerShdw>
                  </a:effectLst>
                </a14:hiddenEffects>
              </a:ext>
            </a:extLst>
          </p:spPr>
          <p:txBody>
            <a:bodyPr/>
            <a:lstStyle>
              <a:defPPr>
                <a:defRPr lang="sv-SE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5pPr>
              <a:lvl6pPr marL="22860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6pPr>
              <a:lvl7pPr marL="27432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7pPr>
              <a:lvl8pPr marL="32004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8pPr>
              <a:lvl9pPr marL="36576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9pPr>
            </a:lstStyle>
            <a:p>
              <a:endParaRPr lang="sv-SE"/>
            </a:p>
          </p:txBody>
        </p:sp>
        <p:sp>
          <p:nvSpPr>
            <p:cNvPr id="30" name="Line 22">
              <a:extLst>
                <a:ext uri="{FF2B5EF4-FFF2-40B4-BE49-F238E27FC236}">
                  <a16:creationId xmlns:a16="http://schemas.microsoft.com/office/drawing/2014/main" id="{1E2739E5-78B2-4956-9647-7504C8ED34D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359" y="2282"/>
              <a:ext cx="374" cy="0"/>
            </a:xfrm>
            <a:prstGeom prst="line">
              <a:avLst/>
            </a:prstGeom>
            <a:noFill/>
            <a:ln w="635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B8C1D4"/>
                    </a:outerShdw>
                  </a:effectLst>
                </a14:hiddenEffects>
              </a:ext>
            </a:extLst>
          </p:spPr>
          <p:txBody>
            <a:bodyPr/>
            <a:lstStyle>
              <a:defPPr>
                <a:defRPr lang="sv-SE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5pPr>
              <a:lvl6pPr marL="22860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6pPr>
              <a:lvl7pPr marL="27432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7pPr>
              <a:lvl8pPr marL="32004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8pPr>
              <a:lvl9pPr marL="36576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9pPr>
            </a:lstStyle>
            <a:p>
              <a:endParaRPr lang="sv-SE"/>
            </a:p>
          </p:txBody>
        </p:sp>
      </p:grpSp>
      <p:grpSp>
        <p:nvGrpSpPr>
          <p:cNvPr id="31" name="Group 23">
            <a:extLst>
              <a:ext uri="{FF2B5EF4-FFF2-40B4-BE49-F238E27FC236}">
                <a16:creationId xmlns:a16="http://schemas.microsoft.com/office/drawing/2014/main" id="{BE26B3F9-3B4D-490E-903D-6FD54A49D16E}"/>
              </a:ext>
            </a:extLst>
          </p:cNvPr>
          <p:cNvGrpSpPr>
            <a:grpSpLocks/>
          </p:cNvGrpSpPr>
          <p:nvPr/>
        </p:nvGrpSpPr>
        <p:grpSpPr bwMode="auto">
          <a:xfrm>
            <a:off x="3501230" y="2463665"/>
            <a:ext cx="1357312" cy="1697038"/>
            <a:chOff x="2023" y="2015"/>
            <a:chExt cx="855" cy="1069"/>
          </a:xfrm>
        </p:grpSpPr>
        <p:sp>
          <p:nvSpPr>
            <p:cNvPr id="32" name="Line 24">
              <a:extLst>
                <a:ext uri="{FF2B5EF4-FFF2-40B4-BE49-F238E27FC236}">
                  <a16:creationId xmlns:a16="http://schemas.microsoft.com/office/drawing/2014/main" id="{F5B6D88E-7B75-4E74-B631-87593970E6C2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023" y="2015"/>
              <a:ext cx="641" cy="1069"/>
            </a:xfrm>
            <a:prstGeom prst="line">
              <a:avLst/>
            </a:prstGeom>
            <a:noFill/>
            <a:ln w="635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B8C1D4"/>
                    </a:outerShdw>
                  </a:effectLst>
                </a14:hiddenEffects>
              </a:ext>
            </a:extLst>
          </p:spPr>
          <p:txBody>
            <a:bodyPr/>
            <a:lstStyle>
              <a:defPPr>
                <a:defRPr lang="sv-SE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5pPr>
              <a:lvl6pPr marL="22860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6pPr>
              <a:lvl7pPr marL="27432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7pPr>
              <a:lvl8pPr marL="32004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8pPr>
              <a:lvl9pPr marL="36576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9pPr>
            </a:lstStyle>
            <a:p>
              <a:endParaRPr lang="sv-SE"/>
            </a:p>
          </p:txBody>
        </p:sp>
        <p:sp>
          <p:nvSpPr>
            <p:cNvPr id="33" name="Line 25">
              <a:extLst>
                <a:ext uri="{FF2B5EF4-FFF2-40B4-BE49-F238E27FC236}">
                  <a16:creationId xmlns:a16="http://schemas.microsoft.com/office/drawing/2014/main" id="{0DA4E664-A87F-4F14-A173-0307718F064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023" y="2496"/>
              <a:ext cx="374" cy="0"/>
            </a:xfrm>
            <a:prstGeom prst="line">
              <a:avLst/>
            </a:prstGeom>
            <a:noFill/>
            <a:ln w="635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B8C1D4"/>
                    </a:outerShdw>
                  </a:effectLst>
                </a14:hiddenEffects>
              </a:ext>
            </a:extLst>
          </p:spPr>
          <p:txBody>
            <a:bodyPr/>
            <a:lstStyle>
              <a:defPPr>
                <a:defRPr lang="sv-SE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5pPr>
              <a:lvl6pPr marL="22860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6pPr>
              <a:lvl7pPr marL="27432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7pPr>
              <a:lvl8pPr marL="32004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8pPr>
              <a:lvl9pPr marL="36576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9pPr>
            </a:lstStyle>
            <a:p>
              <a:endParaRPr lang="sv-SE"/>
            </a:p>
          </p:txBody>
        </p:sp>
        <p:sp>
          <p:nvSpPr>
            <p:cNvPr id="34" name="Line 26">
              <a:extLst>
                <a:ext uri="{FF2B5EF4-FFF2-40B4-BE49-F238E27FC236}">
                  <a16:creationId xmlns:a16="http://schemas.microsoft.com/office/drawing/2014/main" id="{2C0C9E99-B2FA-4F12-851E-5B47E30F13D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183" y="2817"/>
              <a:ext cx="374" cy="0"/>
            </a:xfrm>
            <a:prstGeom prst="line">
              <a:avLst/>
            </a:prstGeom>
            <a:noFill/>
            <a:ln w="635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B8C1D4"/>
                    </a:outerShdw>
                  </a:effectLst>
                </a14:hiddenEffects>
              </a:ext>
            </a:extLst>
          </p:spPr>
          <p:txBody>
            <a:bodyPr/>
            <a:lstStyle>
              <a:defPPr>
                <a:defRPr lang="sv-SE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5pPr>
              <a:lvl6pPr marL="22860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6pPr>
              <a:lvl7pPr marL="27432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7pPr>
              <a:lvl8pPr marL="32004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8pPr>
              <a:lvl9pPr marL="36576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9pPr>
            </a:lstStyle>
            <a:p>
              <a:endParaRPr lang="sv-SE"/>
            </a:p>
          </p:txBody>
        </p:sp>
        <p:sp>
          <p:nvSpPr>
            <p:cNvPr id="35" name="Line 27">
              <a:extLst>
                <a:ext uri="{FF2B5EF4-FFF2-40B4-BE49-F238E27FC236}">
                  <a16:creationId xmlns:a16="http://schemas.microsoft.com/office/drawing/2014/main" id="{F6F6151D-61F1-4E4F-8287-24868FC8960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504" y="2282"/>
              <a:ext cx="374" cy="0"/>
            </a:xfrm>
            <a:prstGeom prst="line">
              <a:avLst/>
            </a:prstGeom>
            <a:noFill/>
            <a:ln w="635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B8C1D4"/>
                    </a:outerShdw>
                  </a:effectLst>
                </a14:hiddenEffects>
              </a:ext>
            </a:extLst>
          </p:spPr>
          <p:txBody>
            <a:bodyPr/>
            <a:lstStyle>
              <a:defPPr>
                <a:defRPr lang="sv-SE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5pPr>
              <a:lvl6pPr marL="22860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6pPr>
              <a:lvl7pPr marL="27432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7pPr>
              <a:lvl8pPr marL="32004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8pPr>
              <a:lvl9pPr marL="36576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9pPr>
            </a:lstStyle>
            <a:p>
              <a:endParaRPr lang="sv-SE"/>
            </a:p>
          </p:txBody>
        </p:sp>
      </p:grpSp>
      <p:grpSp>
        <p:nvGrpSpPr>
          <p:cNvPr id="36" name="Group 28">
            <a:extLst>
              <a:ext uri="{FF2B5EF4-FFF2-40B4-BE49-F238E27FC236}">
                <a16:creationId xmlns:a16="http://schemas.microsoft.com/office/drawing/2014/main" id="{E6C57F04-9DD1-4091-A2C2-A8C40B49C5A2}"/>
              </a:ext>
            </a:extLst>
          </p:cNvPr>
          <p:cNvGrpSpPr>
            <a:grpSpLocks/>
          </p:cNvGrpSpPr>
          <p:nvPr/>
        </p:nvGrpSpPr>
        <p:grpSpPr bwMode="auto">
          <a:xfrm>
            <a:off x="1053306" y="2463665"/>
            <a:ext cx="1443038" cy="1697038"/>
            <a:chOff x="1114" y="2015"/>
            <a:chExt cx="909" cy="1069"/>
          </a:xfrm>
        </p:grpSpPr>
        <p:sp>
          <p:nvSpPr>
            <p:cNvPr id="37" name="Line 29">
              <a:extLst>
                <a:ext uri="{FF2B5EF4-FFF2-40B4-BE49-F238E27FC236}">
                  <a16:creationId xmlns:a16="http://schemas.microsoft.com/office/drawing/2014/main" id="{4FE360BF-9C7B-44DE-A7E1-3DB808934A86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167" y="2015"/>
              <a:ext cx="642" cy="1069"/>
            </a:xfrm>
            <a:prstGeom prst="line">
              <a:avLst/>
            </a:prstGeom>
            <a:noFill/>
            <a:ln w="635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B8C1D4"/>
                    </a:outerShdw>
                  </a:effectLst>
                </a14:hiddenEffects>
              </a:ext>
            </a:extLst>
          </p:spPr>
          <p:txBody>
            <a:bodyPr/>
            <a:lstStyle>
              <a:defPPr>
                <a:defRPr lang="sv-SE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5pPr>
              <a:lvl6pPr marL="22860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6pPr>
              <a:lvl7pPr marL="27432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7pPr>
              <a:lvl8pPr marL="32004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8pPr>
              <a:lvl9pPr marL="36576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9pPr>
            </a:lstStyle>
            <a:p>
              <a:endParaRPr lang="sv-SE"/>
            </a:p>
          </p:txBody>
        </p:sp>
        <p:sp>
          <p:nvSpPr>
            <p:cNvPr id="38" name="Line 30">
              <a:extLst>
                <a:ext uri="{FF2B5EF4-FFF2-40B4-BE49-F238E27FC236}">
                  <a16:creationId xmlns:a16="http://schemas.microsoft.com/office/drawing/2014/main" id="{4794F206-A92A-46D2-A28F-74174BA4AA8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114" y="2496"/>
              <a:ext cx="374" cy="0"/>
            </a:xfrm>
            <a:prstGeom prst="line">
              <a:avLst/>
            </a:prstGeom>
            <a:noFill/>
            <a:ln w="635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B8C1D4"/>
                    </a:outerShdw>
                  </a:effectLst>
                </a14:hiddenEffects>
              </a:ext>
            </a:extLst>
          </p:spPr>
          <p:txBody>
            <a:bodyPr/>
            <a:lstStyle>
              <a:defPPr>
                <a:defRPr lang="sv-SE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5pPr>
              <a:lvl6pPr marL="22860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6pPr>
              <a:lvl7pPr marL="27432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7pPr>
              <a:lvl8pPr marL="32004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8pPr>
              <a:lvl9pPr marL="36576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9pPr>
            </a:lstStyle>
            <a:p>
              <a:endParaRPr lang="sv-SE"/>
            </a:p>
          </p:txBody>
        </p:sp>
        <p:sp>
          <p:nvSpPr>
            <p:cNvPr id="39" name="Line 31">
              <a:extLst>
                <a:ext uri="{FF2B5EF4-FFF2-40B4-BE49-F238E27FC236}">
                  <a16:creationId xmlns:a16="http://schemas.microsoft.com/office/drawing/2014/main" id="{7992EE2E-D09A-465E-A69D-E0BF5C32FC1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328" y="2817"/>
              <a:ext cx="374" cy="0"/>
            </a:xfrm>
            <a:prstGeom prst="line">
              <a:avLst/>
            </a:prstGeom>
            <a:noFill/>
            <a:ln w="635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B8C1D4"/>
                    </a:outerShdw>
                  </a:effectLst>
                </a14:hiddenEffects>
              </a:ext>
            </a:extLst>
          </p:spPr>
          <p:txBody>
            <a:bodyPr/>
            <a:lstStyle>
              <a:defPPr>
                <a:defRPr lang="sv-SE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5pPr>
              <a:lvl6pPr marL="22860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6pPr>
              <a:lvl7pPr marL="27432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7pPr>
              <a:lvl8pPr marL="32004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8pPr>
              <a:lvl9pPr marL="36576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9pPr>
            </a:lstStyle>
            <a:p>
              <a:endParaRPr lang="sv-SE"/>
            </a:p>
          </p:txBody>
        </p:sp>
        <p:sp>
          <p:nvSpPr>
            <p:cNvPr id="40" name="Line 32">
              <a:extLst>
                <a:ext uri="{FF2B5EF4-FFF2-40B4-BE49-F238E27FC236}">
                  <a16:creationId xmlns:a16="http://schemas.microsoft.com/office/drawing/2014/main" id="{125BF7A0-1C51-412B-9C58-3496ABAF4A3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649" y="2282"/>
              <a:ext cx="374" cy="0"/>
            </a:xfrm>
            <a:prstGeom prst="line">
              <a:avLst/>
            </a:prstGeom>
            <a:noFill/>
            <a:ln w="635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B8C1D4"/>
                    </a:outerShdw>
                  </a:effectLst>
                </a14:hiddenEffects>
              </a:ext>
            </a:extLst>
          </p:spPr>
          <p:txBody>
            <a:bodyPr/>
            <a:lstStyle>
              <a:defPPr>
                <a:defRPr lang="sv-SE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5pPr>
              <a:lvl6pPr marL="22860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6pPr>
              <a:lvl7pPr marL="27432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7pPr>
              <a:lvl8pPr marL="32004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8pPr>
              <a:lvl9pPr marL="36576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9pPr>
            </a:lstStyle>
            <a:p>
              <a:endParaRPr lang="sv-SE"/>
            </a:p>
          </p:txBody>
        </p:sp>
      </p:grpSp>
    </p:spTree>
    <p:extLst>
      <p:ext uri="{BB962C8B-B14F-4D97-AF65-F5344CB8AC3E}">
        <p14:creationId xmlns:p14="http://schemas.microsoft.com/office/powerpoint/2010/main" val="29883486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tshållare för bild 3">
            <a:extLst>
              <a:ext uri="{FF2B5EF4-FFF2-40B4-BE49-F238E27FC236}">
                <a16:creationId xmlns:a16="http://schemas.microsoft.com/office/drawing/2014/main" id="{8A532646-F10E-4C04-89D8-9E5AB537E8E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</p:sp>
      <p:pic>
        <p:nvPicPr>
          <p:cNvPr id="8" name="Bildobjekt 7">
            <a:extLst>
              <a:ext uri="{FF2B5EF4-FFF2-40B4-BE49-F238E27FC236}">
                <a16:creationId xmlns:a16="http://schemas.microsoft.com/office/drawing/2014/main" id="{317311B2-4225-4E74-BE8C-428E9A8176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4" y="0"/>
            <a:ext cx="9141292" cy="5143500"/>
          </a:xfrm>
          <a:prstGeom prst="rect">
            <a:avLst/>
          </a:prstGeom>
        </p:spPr>
      </p:pic>
      <p:sp>
        <p:nvSpPr>
          <p:cNvPr id="2" name="Rubrik 1">
            <a:extLst>
              <a:ext uri="{FF2B5EF4-FFF2-40B4-BE49-F238E27FC236}">
                <a16:creationId xmlns:a16="http://schemas.microsoft.com/office/drawing/2014/main" id="{9097B09E-41D8-4E39-988D-57BA814718B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endParaRPr lang="sv-SE" dirty="0"/>
          </a:p>
        </p:txBody>
      </p:sp>
      <p:sp>
        <p:nvSpPr>
          <p:cNvPr id="3" name="Underrubrik 2">
            <a:extLst>
              <a:ext uri="{FF2B5EF4-FFF2-40B4-BE49-F238E27FC236}">
                <a16:creationId xmlns:a16="http://schemas.microsoft.com/office/drawing/2014/main" id="{A089106F-D257-4EE8-906F-A2912571ABC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sv-SE" dirty="0"/>
          </a:p>
        </p:txBody>
      </p:sp>
      <p:pic>
        <p:nvPicPr>
          <p:cNvPr id="5" name="Bildobjekt 4">
            <a:extLst>
              <a:ext uri="{FF2B5EF4-FFF2-40B4-BE49-F238E27FC236}">
                <a16:creationId xmlns:a16="http://schemas.microsoft.com/office/drawing/2014/main" id="{F61666CD-E156-4249-8F2B-FE0737947D3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3675" y="4267200"/>
            <a:ext cx="1943100" cy="385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6646379"/>
      </p:ext>
    </p:extLst>
  </p:cSld>
  <p:clrMapOvr>
    <a:masterClrMapping/>
  </p:clrMapOvr>
</p:sld>
</file>

<file path=ppt/theme/theme1.xml><?xml version="1.0" encoding="utf-8"?>
<a:theme xmlns:a="http://schemas.openxmlformats.org/drawingml/2006/main" name="16_9_Presentation">
  <a:themeElements>
    <a:clrScheme name="Region Blekinge">
      <a:dk1>
        <a:sysClr val="windowText" lastClr="000000"/>
      </a:dk1>
      <a:lt1>
        <a:sysClr val="window" lastClr="FFFFFF"/>
      </a:lt1>
      <a:dk2>
        <a:srgbClr val="003D7C"/>
      </a:dk2>
      <a:lt2>
        <a:srgbClr val="FFFFFF"/>
      </a:lt2>
      <a:accent1>
        <a:srgbClr val="00A6E2"/>
      </a:accent1>
      <a:accent2>
        <a:srgbClr val="003D7C"/>
      </a:accent2>
      <a:accent3>
        <a:srgbClr val="98C21D"/>
      </a:accent3>
      <a:accent4>
        <a:srgbClr val="2D934F"/>
      </a:accent4>
      <a:accent5>
        <a:srgbClr val="D7007F"/>
      </a:accent5>
      <a:accent6>
        <a:srgbClr val="F18700"/>
      </a:accent6>
      <a:hlink>
        <a:srgbClr val="6E368C"/>
      </a:hlink>
      <a:folHlink>
        <a:srgbClr val="E31836"/>
      </a:folHlink>
    </a:clrScheme>
    <a:fontScheme name="Corbel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lank.potx" id="{3A6B94AB-9AC6-493E-B36B-B750673A9344}" vid="{6AD9B554-5742-433C-BC9E-516D400D9258}"/>
    </a:ext>
  </a:extLst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BA27ED78B4867F4BBDC0A4F1B3669B0E" ma:contentTypeVersion="1" ma:contentTypeDescription="Skapa ett nytt dokument." ma:contentTypeScope="" ma:versionID="045d4ebd1f1d191093f422a57c751351">
  <xsd:schema xmlns:xsd="http://www.w3.org/2001/XMLSchema" xmlns:xs="http://www.w3.org/2001/XMLSchema" xmlns:p="http://schemas.microsoft.com/office/2006/metadata/properties" xmlns:ns2="001765b0-6213-4853-a53c-6f8706b365b3" targetNamespace="http://schemas.microsoft.com/office/2006/metadata/properties" ma:root="true" ma:fieldsID="4564432af5fcf0b6961777c4925ac02c" ns2:_="">
    <xsd:import namespace="001765b0-6213-4853-a53c-6f8706b365b3"/>
    <xsd:element name="properties">
      <xsd:complexType>
        <xsd:sequence>
          <xsd:element name="documentManagement">
            <xsd:complexType>
              <xsd:all>
                <xsd:element ref="ns2:SharedWithUser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01765b0-6213-4853-a53c-6f8706b365b3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Delat med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nehållstyp"/>
        <xsd:element ref="dc:title" minOccurs="0" maxOccurs="1" ma:index="4" ma:displayName="Rubrik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CB4F8277-4DF0-47CE-98C2-8D10212E51B0}"/>
</file>

<file path=customXml/itemProps2.xml><?xml version="1.0" encoding="utf-8"?>
<ds:datastoreItem xmlns:ds="http://schemas.openxmlformats.org/officeDocument/2006/customXml" ds:itemID="{BD67018F-78D1-41F0-B099-EC8789BC32F9}"/>
</file>

<file path=customXml/itemProps3.xml><?xml version="1.0" encoding="utf-8"?>
<ds:datastoreItem xmlns:ds="http://schemas.openxmlformats.org/officeDocument/2006/customXml" ds:itemID="{A5C0472C-E594-49E3-BD96-7A9D28D84756}"/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3</TotalTime>
  <Words>8</Words>
  <Application>Microsoft Office PowerPoint</Application>
  <PresentationFormat>Bildspel på skärmen (16:9)</PresentationFormat>
  <Paragraphs>2</Paragraphs>
  <Slides>3</Slides>
  <Notes>0</Notes>
  <HiddenSlides>0</HiddenSlides>
  <MMClips>0</MMClips>
  <ScaleCrop>false</ScaleCrop>
  <HeadingPairs>
    <vt:vector size="6" baseType="variant">
      <vt:variant>
        <vt:lpstr>Använt teckensnitt</vt:lpstr>
      </vt:variant>
      <vt:variant>
        <vt:i4>3</vt:i4>
      </vt:variant>
      <vt:variant>
        <vt:lpstr>Tema</vt:lpstr>
      </vt:variant>
      <vt:variant>
        <vt:i4>1</vt:i4>
      </vt:variant>
      <vt:variant>
        <vt:lpstr>Bildrubriker</vt:lpstr>
      </vt:variant>
      <vt:variant>
        <vt:i4>3</vt:i4>
      </vt:variant>
    </vt:vector>
  </HeadingPairs>
  <TitlesOfParts>
    <vt:vector size="7" baseType="lpstr">
      <vt:lpstr>Arial</vt:lpstr>
      <vt:lpstr>Calibri</vt:lpstr>
      <vt:lpstr>Corbel</vt:lpstr>
      <vt:lpstr>16_9_Presentation</vt:lpstr>
      <vt:lpstr>Fiskbensdigram mall</vt:lpstr>
      <vt:lpstr>PowerPoint-presentation</vt:lpstr>
      <vt:lpstr>PowerPoint-presentation</vt:lpstr>
    </vt:vector>
  </TitlesOfParts>
  <Company>Landstinget Blekinge</Company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Fiskbensdigram mall</dc:title>
  <dc:creator>Apelman, Inga-Lisa</dc:creator>
  <cp:lastModifiedBy>Apelman, Inga-Lisa</cp:lastModifiedBy>
  <cp:revision>1</cp:revision>
  <dcterms:created xsi:type="dcterms:W3CDTF">2021-02-25T08:31:21Z</dcterms:created>
  <dcterms:modified xsi:type="dcterms:W3CDTF">2021-02-25T08:35:20Z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Språk">
    <vt:lpwstr>Svenska (Sverige)</vt:lpwstr>
  </property>
  <property fmtid="{D5CDD505-2E9C-101B-9397-08002B2CF9AE}" pid="3" name="MSIP_Label_fbac6341-7359-42b1-877b-46cac6ea067b_Enabled">
    <vt:lpwstr>True</vt:lpwstr>
  </property>
  <property fmtid="{D5CDD505-2E9C-101B-9397-08002B2CF9AE}" pid="4" name="MSIP_Label_fbac6341-7359-42b1-877b-46cac6ea067b_SiteId">
    <vt:lpwstr>b864d79d-1d58-48a3-b396-10684dbf5445</vt:lpwstr>
  </property>
  <property fmtid="{D5CDD505-2E9C-101B-9397-08002B2CF9AE}" pid="5" name="MSIP_Label_fbac6341-7359-42b1-877b-46cac6ea067b_Owner">
    <vt:lpwstr>inga-lisa.apelman@regionblekinge.se</vt:lpwstr>
  </property>
  <property fmtid="{D5CDD505-2E9C-101B-9397-08002B2CF9AE}" pid="6" name="MSIP_Label_fbac6341-7359-42b1-877b-46cac6ea067b_SetDate">
    <vt:lpwstr>2021-02-25T08:35:19.3811529Z</vt:lpwstr>
  </property>
  <property fmtid="{D5CDD505-2E9C-101B-9397-08002B2CF9AE}" pid="7" name="MSIP_Label_fbac6341-7359-42b1-877b-46cac6ea067b_Name">
    <vt:lpwstr>Intern</vt:lpwstr>
  </property>
  <property fmtid="{D5CDD505-2E9C-101B-9397-08002B2CF9AE}" pid="8" name="MSIP_Label_fbac6341-7359-42b1-877b-46cac6ea067b_Application">
    <vt:lpwstr>Microsoft Azure Information Protection</vt:lpwstr>
  </property>
  <property fmtid="{D5CDD505-2E9C-101B-9397-08002B2CF9AE}" pid="9" name="MSIP_Label_fbac6341-7359-42b1-877b-46cac6ea067b_ActionId">
    <vt:lpwstr>a9842db5-3343-479d-9e67-99e0d96927cd</vt:lpwstr>
  </property>
  <property fmtid="{D5CDD505-2E9C-101B-9397-08002B2CF9AE}" pid="10" name="MSIP_Label_fbac6341-7359-42b1-877b-46cac6ea067b_Extended_MSFT_Method">
    <vt:lpwstr>Automatic</vt:lpwstr>
  </property>
  <property fmtid="{D5CDD505-2E9C-101B-9397-08002B2CF9AE}" pid="11" name="Sensitivity">
    <vt:lpwstr>Intern</vt:lpwstr>
  </property>
  <property fmtid="{D5CDD505-2E9C-101B-9397-08002B2CF9AE}" pid="12" name="ContentTypeId">
    <vt:lpwstr>0x010100BA27ED78B4867F4BBDC0A4F1B3669B0E</vt:lpwstr>
  </property>
</Properties>
</file>